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546" r:id="rId5"/>
    <p:sldId id="256" r:id="rId6"/>
    <p:sldId id="527" r:id="rId7"/>
    <p:sldId id="528" r:id="rId8"/>
    <p:sldId id="548" r:id="rId9"/>
    <p:sldId id="550" r:id="rId10"/>
    <p:sldId id="513" r:id="rId11"/>
    <p:sldId id="515" r:id="rId12"/>
    <p:sldId id="517" r:id="rId13"/>
    <p:sldId id="551" r:id="rId14"/>
    <p:sldId id="543" r:id="rId15"/>
    <p:sldId id="570" r:id="rId16"/>
    <p:sldId id="554" r:id="rId17"/>
    <p:sldId id="556" r:id="rId18"/>
    <p:sldId id="568" r:id="rId19"/>
  </p:sldIdLst>
  <p:sldSz cx="12192000" cy="6858000"/>
  <p:notesSz cx="6858000" cy="1285875"/>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7D00"/>
    <a:srgbClr val="FF9300"/>
    <a:srgbClr val="000000"/>
    <a:srgbClr val="77B613"/>
    <a:srgbClr val="DB0000"/>
    <a:srgbClr val="FFFFFF"/>
    <a:srgbClr val="92CBF1"/>
    <a:srgbClr val="36B0DF"/>
    <a:srgbClr val="6AB0E0"/>
    <a:srgbClr val="3A7F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2EFD7C4-0417-4BE5-8C17-4FACABAD2102}" v="125" dt="2023-10-27T10:16:42.275"/>
    <p1510:client id="{F384167B-22E3-4F2C-B00C-80365ED7F650}" v="16" dt="2023-10-26T13:50:29.4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013"/>
    <p:restoredTop sz="71390" autoAdjust="0"/>
  </p:normalViewPr>
  <p:slideViewPr>
    <p:cSldViewPr snapToGrid="0" snapToObjects="1">
      <p:cViewPr varScale="1">
        <p:scale>
          <a:sx n="75" d="100"/>
          <a:sy n="75" d="100"/>
        </p:scale>
        <p:origin x="250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nna Borgkvist" userId="d6a6c479-377a-4d69-b3a6-7a2ab78861f6" providerId="ADAL" clId="{F384167B-22E3-4F2C-B00C-80365ED7F650}"/>
    <pc:docChg chg="custSel delSld modSld">
      <pc:chgData name="Minna Borgkvist" userId="d6a6c479-377a-4d69-b3a6-7a2ab78861f6" providerId="ADAL" clId="{F384167B-22E3-4F2C-B00C-80365ED7F650}" dt="2023-10-26T13:51:15.458" v="134" actId="47"/>
      <pc:docMkLst>
        <pc:docMk/>
      </pc:docMkLst>
      <pc:sldChg chg="modSp del mod">
        <pc:chgData name="Minna Borgkvist" userId="d6a6c479-377a-4d69-b3a6-7a2ab78861f6" providerId="ADAL" clId="{F384167B-22E3-4F2C-B00C-80365ED7F650}" dt="2023-10-26T13:51:15.458" v="134" actId="47"/>
        <pc:sldMkLst>
          <pc:docMk/>
          <pc:sldMk cId="1072432445" sldId="322"/>
        </pc:sldMkLst>
        <pc:spChg chg="mod">
          <ac:chgData name="Minna Borgkvist" userId="d6a6c479-377a-4d69-b3a6-7a2ab78861f6" providerId="ADAL" clId="{F384167B-22E3-4F2C-B00C-80365ED7F650}" dt="2023-10-26T13:51:13.692" v="133" actId="6549"/>
          <ac:spMkLst>
            <pc:docMk/>
            <pc:sldMk cId="1072432445" sldId="322"/>
            <ac:spMk id="3" creationId="{7E7B5C59-B1AB-F04A-8764-6D0C0F47BABB}"/>
          </ac:spMkLst>
        </pc:spChg>
        <pc:spChg chg="mod">
          <ac:chgData name="Minna Borgkvist" userId="d6a6c479-377a-4d69-b3a6-7a2ab78861f6" providerId="ADAL" clId="{F384167B-22E3-4F2C-B00C-80365ED7F650}" dt="2023-10-26T13:51:09.468" v="132" actId="1076"/>
          <ac:spMkLst>
            <pc:docMk/>
            <pc:sldMk cId="1072432445" sldId="322"/>
            <ac:spMk id="8" creationId="{987ED74A-E55B-6847-AB30-F01A16EE4573}"/>
          </ac:spMkLst>
        </pc:spChg>
      </pc:sldChg>
      <pc:sldChg chg="modSp mod modNotesTx">
        <pc:chgData name="Minna Borgkvist" userId="d6a6c479-377a-4d69-b3a6-7a2ab78861f6" providerId="ADAL" clId="{F384167B-22E3-4F2C-B00C-80365ED7F650}" dt="2023-10-26T13:14:32.911" v="15" actId="1076"/>
        <pc:sldMkLst>
          <pc:docMk/>
          <pc:sldMk cId="2559641348" sldId="513"/>
        </pc:sldMkLst>
        <pc:grpChg chg="ord">
          <ac:chgData name="Minna Borgkvist" userId="d6a6c479-377a-4d69-b3a6-7a2ab78861f6" providerId="ADAL" clId="{F384167B-22E3-4F2C-B00C-80365ED7F650}" dt="2023-10-26T13:13:56.149" v="13" actId="166"/>
          <ac:grpSpMkLst>
            <pc:docMk/>
            <pc:sldMk cId="2559641348" sldId="513"/>
            <ac:grpSpMk id="15" creationId="{2A595E7C-4FFC-7841-8DDD-CD38FEA0E930}"/>
          </ac:grpSpMkLst>
        </pc:grpChg>
        <pc:picChg chg="mod">
          <ac:chgData name="Minna Borgkvist" userId="d6a6c479-377a-4d69-b3a6-7a2ab78861f6" providerId="ADAL" clId="{F384167B-22E3-4F2C-B00C-80365ED7F650}" dt="2023-10-26T13:14:32.911" v="15" actId="1076"/>
          <ac:picMkLst>
            <pc:docMk/>
            <pc:sldMk cId="2559641348" sldId="513"/>
            <ac:picMk id="17" creationId="{7C2BD225-E1F1-614D-B075-4182385E238D}"/>
          </ac:picMkLst>
        </pc:picChg>
        <pc:picChg chg="mod">
          <ac:chgData name="Minna Borgkvist" userId="d6a6c479-377a-4d69-b3a6-7a2ab78861f6" providerId="ADAL" clId="{F384167B-22E3-4F2C-B00C-80365ED7F650}" dt="2023-10-26T13:13:43.423" v="11" actId="1076"/>
          <ac:picMkLst>
            <pc:docMk/>
            <pc:sldMk cId="2559641348" sldId="513"/>
            <ac:picMk id="18" creationId="{1A5CA4A7-BAF2-C14D-9345-C8F6EB5505CA}"/>
          </ac:picMkLst>
        </pc:picChg>
      </pc:sldChg>
      <pc:sldChg chg="modNotesTx">
        <pc:chgData name="Minna Borgkvist" userId="d6a6c479-377a-4d69-b3a6-7a2ab78861f6" providerId="ADAL" clId="{F384167B-22E3-4F2C-B00C-80365ED7F650}" dt="2023-10-26T13:14:42.141" v="16" actId="113"/>
        <pc:sldMkLst>
          <pc:docMk/>
          <pc:sldMk cId="822341694" sldId="515"/>
        </pc:sldMkLst>
      </pc:sldChg>
      <pc:sldChg chg="modNotesTx">
        <pc:chgData name="Minna Borgkvist" userId="d6a6c479-377a-4d69-b3a6-7a2ab78861f6" providerId="ADAL" clId="{F384167B-22E3-4F2C-B00C-80365ED7F650}" dt="2023-10-26T13:14:52.034" v="17" actId="113"/>
        <pc:sldMkLst>
          <pc:docMk/>
          <pc:sldMk cId="1821286888" sldId="517"/>
        </pc:sldMkLst>
      </pc:sldChg>
      <pc:sldChg chg="modNotesTx">
        <pc:chgData name="Minna Borgkvist" userId="d6a6c479-377a-4d69-b3a6-7a2ab78861f6" providerId="ADAL" clId="{F384167B-22E3-4F2C-B00C-80365ED7F650}" dt="2023-10-26T13:12:20.733" v="5" actId="20577"/>
        <pc:sldMkLst>
          <pc:docMk/>
          <pc:sldMk cId="371949459" sldId="528"/>
        </pc:sldMkLst>
      </pc:sldChg>
      <pc:sldChg chg="modSp mod modNotesTx">
        <pc:chgData name="Minna Borgkvist" userId="d6a6c479-377a-4d69-b3a6-7a2ab78861f6" providerId="ADAL" clId="{F384167B-22E3-4F2C-B00C-80365ED7F650}" dt="2023-10-26T13:19:13.164" v="30" actId="20577"/>
        <pc:sldMkLst>
          <pc:docMk/>
          <pc:sldMk cId="3595129527" sldId="543"/>
        </pc:sldMkLst>
        <pc:spChg chg="mod">
          <ac:chgData name="Minna Borgkvist" userId="d6a6c479-377a-4d69-b3a6-7a2ab78861f6" providerId="ADAL" clId="{F384167B-22E3-4F2C-B00C-80365ED7F650}" dt="2023-10-26T13:19:13.164" v="30" actId="20577"/>
          <ac:spMkLst>
            <pc:docMk/>
            <pc:sldMk cId="3595129527" sldId="543"/>
            <ac:spMk id="12" creationId="{740D87F9-D9CA-754F-A83B-0584CD938522}"/>
          </ac:spMkLst>
        </pc:spChg>
      </pc:sldChg>
      <pc:sldChg chg="modSp mod">
        <pc:chgData name="Minna Borgkvist" userId="d6a6c479-377a-4d69-b3a6-7a2ab78861f6" providerId="ADAL" clId="{F384167B-22E3-4F2C-B00C-80365ED7F650}" dt="2023-10-26T13:10:42.050" v="0"/>
        <pc:sldMkLst>
          <pc:docMk/>
          <pc:sldMk cId="314655420" sldId="546"/>
        </pc:sldMkLst>
        <pc:spChg chg="mod">
          <ac:chgData name="Minna Borgkvist" userId="d6a6c479-377a-4d69-b3a6-7a2ab78861f6" providerId="ADAL" clId="{F384167B-22E3-4F2C-B00C-80365ED7F650}" dt="2023-10-26T13:10:42.050" v="0"/>
          <ac:spMkLst>
            <pc:docMk/>
            <pc:sldMk cId="314655420" sldId="546"/>
            <ac:spMk id="6" creationId="{2EB49934-FCB6-E541-9D5B-FA4A4D962BD7}"/>
          </ac:spMkLst>
        </pc:spChg>
      </pc:sldChg>
      <pc:sldChg chg="modNotesTx">
        <pc:chgData name="Minna Borgkvist" userId="d6a6c479-377a-4d69-b3a6-7a2ab78861f6" providerId="ADAL" clId="{F384167B-22E3-4F2C-B00C-80365ED7F650}" dt="2023-10-26T13:12:29.321" v="8" actId="20577"/>
        <pc:sldMkLst>
          <pc:docMk/>
          <pc:sldMk cId="3634033185" sldId="548"/>
        </pc:sldMkLst>
      </pc:sldChg>
      <pc:sldChg chg="modNotesTx">
        <pc:chgData name="Minna Borgkvist" userId="d6a6c479-377a-4d69-b3a6-7a2ab78861f6" providerId="ADAL" clId="{F384167B-22E3-4F2C-B00C-80365ED7F650}" dt="2023-10-26T13:14:57.505" v="18" actId="113"/>
        <pc:sldMkLst>
          <pc:docMk/>
          <pc:sldMk cId="1781890489" sldId="551"/>
        </pc:sldMkLst>
      </pc:sldChg>
      <pc:sldChg chg="modSp mod modNotesTx">
        <pc:chgData name="Minna Borgkvist" userId="d6a6c479-377a-4d69-b3a6-7a2ab78861f6" providerId="ADAL" clId="{F384167B-22E3-4F2C-B00C-80365ED7F650}" dt="2023-10-26T13:25:17.414" v="73" actId="20577"/>
        <pc:sldMkLst>
          <pc:docMk/>
          <pc:sldMk cId="1668163568" sldId="554"/>
        </pc:sldMkLst>
        <pc:spChg chg="mod">
          <ac:chgData name="Minna Borgkvist" userId="d6a6c479-377a-4d69-b3a6-7a2ab78861f6" providerId="ADAL" clId="{F384167B-22E3-4F2C-B00C-80365ED7F650}" dt="2023-10-26T13:25:17.414" v="73" actId="20577"/>
          <ac:spMkLst>
            <pc:docMk/>
            <pc:sldMk cId="1668163568" sldId="554"/>
            <ac:spMk id="13" creationId="{4A2FA03B-3A69-954A-9A63-17DC327A1164}"/>
          </ac:spMkLst>
        </pc:spChg>
        <pc:spChg chg="mod">
          <ac:chgData name="Minna Borgkvist" userId="d6a6c479-377a-4d69-b3a6-7a2ab78861f6" providerId="ADAL" clId="{F384167B-22E3-4F2C-B00C-80365ED7F650}" dt="2023-10-26T13:23:25.415" v="43" actId="20577"/>
          <ac:spMkLst>
            <pc:docMk/>
            <pc:sldMk cId="1668163568" sldId="554"/>
            <ac:spMk id="18" creationId="{27472A7B-A694-4C46-8A21-A7C1DC4FA3FA}"/>
          </ac:spMkLst>
        </pc:spChg>
      </pc:sldChg>
      <pc:sldChg chg="delSp modSp mod delAnim modAnim modNotesTx">
        <pc:chgData name="Minna Borgkvist" userId="d6a6c479-377a-4d69-b3a6-7a2ab78861f6" providerId="ADAL" clId="{F384167B-22E3-4F2C-B00C-80365ED7F650}" dt="2023-10-26T13:50:30.202" v="129"/>
        <pc:sldMkLst>
          <pc:docMk/>
          <pc:sldMk cId="571360724" sldId="556"/>
        </pc:sldMkLst>
        <pc:spChg chg="del">
          <ac:chgData name="Minna Borgkvist" userId="d6a6c479-377a-4d69-b3a6-7a2ab78861f6" providerId="ADAL" clId="{F384167B-22E3-4F2C-B00C-80365ED7F650}" dt="2023-10-26T13:50:25.615" v="121" actId="478"/>
          <ac:spMkLst>
            <pc:docMk/>
            <pc:sldMk cId="571360724" sldId="556"/>
            <ac:spMk id="14" creationId="{E4D03706-9078-D343-A3B1-DCAD5E62B48C}"/>
          </ac:spMkLst>
        </pc:spChg>
        <pc:spChg chg="del mod">
          <ac:chgData name="Minna Borgkvist" userId="d6a6c479-377a-4d69-b3a6-7a2ab78861f6" providerId="ADAL" clId="{F384167B-22E3-4F2C-B00C-80365ED7F650}" dt="2023-10-26T13:50:30.202" v="129"/>
          <ac:spMkLst>
            <pc:docMk/>
            <pc:sldMk cId="571360724" sldId="556"/>
            <ac:spMk id="15" creationId="{162523A2-F84D-A44D-9710-D521245D89B0}"/>
          </ac:spMkLst>
        </pc:spChg>
        <pc:spChg chg="del">
          <ac:chgData name="Minna Borgkvist" userId="d6a6c479-377a-4d69-b3a6-7a2ab78861f6" providerId="ADAL" clId="{F384167B-22E3-4F2C-B00C-80365ED7F650}" dt="2023-10-26T13:50:21.600" v="119" actId="478"/>
          <ac:spMkLst>
            <pc:docMk/>
            <pc:sldMk cId="571360724" sldId="556"/>
            <ac:spMk id="20" creationId="{500E61EE-EF40-FA41-9E32-D908A1A3D610}"/>
          </ac:spMkLst>
        </pc:spChg>
        <pc:grpChg chg="del">
          <ac:chgData name="Minna Borgkvist" userId="d6a6c479-377a-4d69-b3a6-7a2ab78861f6" providerId="ADAL" clId="{F384167B-22E3-4F2C-B00C-80365ED7F650}" dt="2023-10-26T13:50:19.168" v="118" actId="478"/>
          <ac:grpSpMkLst>
            <pc:docMk/>
            <pc:sldMk cId="571360724" sldId="556"/>
            <ac:grpSpMk id="3" creationId="{4106920D-6A7F-1349-B4F6-FA62E97D85FA}"/>
          </ac:grpSpMkLst>
        </pc:grpChg>
      </pc:sldChg>
      <pc:sldChg chg="modNotesTx">
        <pc:chgData name="Minna Borgkvist" userId="d6a6c479-377a-4d69-b3a6-7a2ab78861f6" providerId="ADAL" clId="{F384167B-22E3-4F2C-B00C-80365ED7F650}" dt="2023-10-26T13:50:58.245" v="131"/>
        <pc:sldMkLst>
          <pc:docMk/>
          <pc:sldMk cId="3022583593" sldId="568"/>
        </pc:sldMkLst>
      </pc:sldChg>
      <pc:sldChg chg="del">
        <pc:chgData name="Minna Borgkvist" userId="d6a6c479-377a-4d69-b3a6-7a2ab78861f6" providerId="ADAL" clId="{F384167B-22E3-4F2C-B00C-80365ED7F650}" dt="2023-10-26T13:13:24.397" v="9" actId="47"/>
        <pc:sldMkLst>
          <pc:docMk/>
          <pc:sldMk cId="382096989" sldId="569"/>
        </pc:sldMkLst>
      </pc:sldChg>
      <pc:sldChg chg="modNotesTx">
        <pc:chgData name="Minna Borgkvist" userId="d6a6c479-377a-4d69-b3a6-7a2ab78861f6" providerId="ADAL" clId="{F384167B-22E3-4F2C-B00C-80365ED7F650}" dt="2023-10-26T13:20:10.813" v="35"/>
        <pc:sldMkLst>
          <pc:docMk/>
          <pc:sldMk cId="3920449369" sldId="570"/>
        </pc:sldMkLst>
      </pc:sldChg>
    </pc:docChg>
  </pc:docChgLst>
  <pc:docChgLst>
    <pc:chgData name="Minna Borgkvist" userId="d6a6c479-377a-4d69-b3a6-7a2ab78861f6" providerId="ADAL" clId="{82EFD7C4-0417-4BE5-8C17-4FACABAD2102}"/>
    <pc:docChg chg="undo redo custSel modSld">
      <pc:chgData name="Minna Borgkvist" userId="d6a6c479-377a-4d69-b3a6-7a2ab78861f6" providerId="ADAL" clId="{82EFD7C4-0417-4BE5-8C17-4FACABAD2102}" dt="2023-10-27T10:16:10.674" v="135"/>
      <pc:docMkLst>
        <pc:docMk/>
      </pc:docMkLst>
      <pc:sldChg chg="addSp delSp modSp mod modAnim">
        <pc:chgData name="Minna Borgkvist" userId="d6a6c479-377a-4d69-b3a6-7a2ab78861f6" providerId="ADAL" clId="{82EFD7C4-0417-4BE5-8C17-4FACABAD2102}" dt="2023-10-27T10:16:10.674" v="135"/>
        <pc:sldMkLst>
          <pc:docMk/>
          <pc:sldMk cId="571360724" sldId="556"/>
        </pc:sldMkLst>
        <pc:spChg chg="add mod">
          <ac:chgData name="Minna Borgkvist" userId="d6a6c479-377a-4d69-b3a6-7a2ab78861f6" providerId="ADAL" clId="{82EFD7C4-0417-4BE5-8C17-4FACABAD2102}" dt="2023-10-27T10:15:26.965" v="131" actId="1076"/>
          <ac:spMkLst>
            <pc:docMk/>
            <pc:sldMk cId="571360724" sldId="556"/>
            <ac:spMk id="2" creationId="{660A85AD-FA5E-022E-E193-277C326726E9}"/>
          </ac:spMkLst>
        </pc:spChg>
        <pc:spChg chg="del">
          <ac:chgData name="Minna Borgkvist" userId="d6a6c479-377a-4d69-b3a6-7a2ab78861f6" providerId="ADAL" clId="{82EFD7C4-0417-4BE5-8C17-4FACABAD2102}" dt="2023-10-26T14:01:03.131" v="0" actId="478"/>
          <ac:spMkLst>
            <pc:docMk/>
            <pc:sldMk cId="571360724" sldId="556"/>
            <ac:spMk id="13" creationId="{96BC4CB9-8810-3C49-BBB9-890DAD53DBA0}"/>
          </ac:spMkLst>
        </pc:spChg>
        <pc:picChg chg="mod">
          <ac:chgData name="Minna Borgkvist" userId="d6a6c479-377a-4d69-b3a6-7a2ab78861f6" providerId="ADAL" clId="{82EFD7C4-0417-4BE5-8C17-4FACABAD2102}" dt="2023-10-27T10:15:30.925" v="132" actId="1076"/>
          <ac:picMkLst>
            <pc:docMk/>
            <pc:sldMk cId="571360724" sldId="556"/>
            <ac:picMk id="5" creationId="{1AF6F46F-7667-244D-ADF2-01807515ABEC}"/>
          </ac:picMkLst>
        </pc:picChg>
        <pc:picChg chg="mod">
          <ac:chgData name="Minna Borgkvist" userId="d6a6c479-377a-4d69-b3a6-7a2ab78861f6" providerId="ADAL" clId="{82EFD7C4-0417-4BE5-8C17-4FACABAD2102}" dt="2023-10-27T10:15:33.265" v="133" actId="1076"/>
          <ac:picMkLst>
            <pc:docMk/>
            <pc:sldMk cId="571360724" sldId="556"/>
            <ac:picMk id="7" creationId="{E7F50A4D-6D48-F440-9856-0BA62A417EA2}"/>
          </ac:picMkLst>
        </pc:picChg>
      </pc:sldChg>
    </pc:docChg>
  </pc:docChgLst>
  <pc:docChgLst>
    <pc:chgData name="Jenny Kestrup" userId="S::jenny.kestrup@sysav.se::7e7568fc-e17b-4bf9-87a9-c76b9bee4ef8" providerId="AD" clId="Web-{503E708D-77AE-FF9E-A3FA-89CCADFF126D}"/>
    <pc:docChg chg="modSld">
      <pc:chgData name="Jenny Kestrup" userId="S::jenny.kestrup@sysav.se::7e7568fc-e17b-4bf9-87a9-c76b9bee4ef8" providerId="AD" clId="Web-{503E708D-77AE-FF9E-A3FA-89CCADFF126D}" dt="2020-03-06T11:55:13.911" v="2"/>
      <pc:docMkLst>
        <pc:docMk/>
      </pc:docMkLst>
      <pc:sldChg chg="modNotes">
        <pc:chgData name="Jenny Kestrup" userId="S::jenny.kestrup@sysav.se::7e7568fc-e17b-4bf9-87a9-c76b9bee4ef8" providerId="AD" clId="Web-{503E708D-77AE-FF9E-A3FA-89CCADFF126D}" dt="2020-03-06T11:55:13.911" v="2"/>
        <pc:sldMkLst>
          <pc:docMk/>
          <pc:sldMk cId="1781890489" sldId="551"/>
        </pc:sldMkLst>
      </pc:sldChg>
    </pc:docChg>
  </pc:docChgLst>
  <pc:docChgLst>
    <pc:chgData name="Ann Nerlund" userId="S::ann.nerlund@sysav.se::ab0c8ce4-588f-4b6a-9f2e-0486115815df" providerId="AD" clId="Web-{2F892D15-4131-B9D6-ABF0-970C86806E1D}"/>
    <pc:docChg chg="modSld">
      <pc:chgData name="Ann Nerlund" userId="S::ann.nerlund@sysav.se::ab0c8ce4-588f-4b6a-9f2e-0486115815df" providerId="AD" clId="Web-{2F892D15-4131-B9D6-ABF0-970C86806E1D}" dt="2020-01-13T13:14:00.657" v="172" actId="20577"/>
      <pc:docMkLst>
        <pc:docMk/>
      </pc:docMkLst>
      <pc:sldChg chg="modSp">
        <pc:chgData name="Ann Nerlund" userId="S::ann.nerlund@sysav.se::ab0c8ce4-588f-4b6a-9f2e-0486115815df" providerId="AD" clId="Web-{2F892D15-4131-B9D6-ABF0-970C86806E1D}" dt="2020-01-13T13:14:00.657" v="172" actId="20577"/>
        <pc:sldMkLst>
          <pc:docMk/>
          <pc:sldMk cId="1072432445" sldId="322"/>
        </pc:sldMkLst>
        <pc:spChg chg="mod">
          <ac:chgData name="Ann Nerlund" userId="S::ann.nerlund@sysav.se::ab0c8ce4-588f-4b6a-9f2e-0486115815df" providerId="AD" clId="Web-{2F892D15-4131-B9D6-ABF0-970C86806E1D}" dt="2020-01-13T13:14:00.657" v="172" actId="20577"/>
          <ac:spMkLst>
            <pc:docMk/>
            <pc:sldMk cId="1072432445" sldId="322"/>
            <ac:spMk id="3" creationId="{7E7B5C59-B1AB-F04A-8764-6D0C0F47BABB}"/>
          </ac:spMkLst>
        </pc:spChg>
      </pc:sldChg>
      <pc:sldChg chg="modNotes">
        <pc:chgData name="Ann Nerlund" userId="S::ann.nerlund@sysav.se::ab0c8ce4-588f-4b6a-9f2e-0486115815df" providerId="AD" clId="Web-{2F892D15-4131-B9D6-ABF0-970C86806E1D}" dt="2020-01-13T13:01:34.684" v="97"/>
        <pc:sldMkLst>
          <pc:docMk/>
          <pc:sldMk cId="2559641348" sldId="513"/>
        </pc:sldMkLst>
      </pc:sldChg>
      <pc:sldChg chg="modSp modNotes">
        <pc:chgData name="Ann Nerlund" userId="S::ann.nerlund@sysav.se::ab0c8ce4-588f-4b6a-9f2e-0486115815df" providerId="AD" clId="Web-{2F892D15-4131-B9D6-ABF0-970C86806E1D}" dt="2020-01-13T12:58:17.839" v="76"/>
        <pc:sldMkLst>
          <pc:docMk/>
          <pc:sldMk cId="371949459" sldId="528"/>
        </pc:sldMkLst>
        <pc:spChg chg="mod">
          <ac:chgData name="Ann Nerlund" userId="S::ann.nerlund@sysav.se::ab0c8ce4-588f-4b6a-9f2e-0486115815df" providerId="AD" clId="Web-{2F892D15-4131-B9D6-ABF0-970C86806E1D}" dt="2020-01-13T12:57:00.901" v="45" actId="20577"/>
          <ac:spMkLst>
            <pc:docMk/>
            <pc:sldMk cId="371949459" sldId="528"/>
            <ac:spMk id="4" creationId="{B407FECD-5573-144D-8A53-06C4A191EA3E}"/>
          </ac:spMkLst>
        </pc:spChg>
        <pc:spChg chg="mod">
          <ac:chgData name="Ann Nerlund" userId="S::ann.nerlund@sysav.se::ab0c8ce4-588f-4b6a-9f2e-0486115815df" providerId="AD" clId="Web-{2F892D15-4131-B9D6-ABF0-970C86806E1D}" dt="2020-01-13T12:56:45.057" v="6" actId="14100"/>
          <ac:spMkLst>
            <pc:docMk/>
            <pc:sldMk cId="371949459" sldId="528"/>
            <ac:spMk id="18" creationId="{2CFC8EF5-C980-F147-8C55-958ED0000159}"/>
          </ac:spMkLst>
        </pc:spChg>
      </pc:sldChg>
      <pc:sldChg chg="modNotes">
        <pc:chgData name="Ann Nerlund" userId="S::ann.nerlund@sysav.se::ab0c8ce4-588f-4b6a-9f2e-0486115815df" providerId="AD" clId="Web-{2F892D15-4131-B9D6-ABF0-970C86806E1D}" dt="2020-01-13T13:06:52.061" v="116"/>
        <pc:sldMkLst>
          <pc:docMk/>
          <pc:sldMk cId="3595129527" sldId="543"/>
        </pc:sldMkLst>
      </pc:sldChg>
      <pc:sldChg chg="modSp">
        <pc:chgData name="Ann Nerlund" userId="S::ann.nerlund@sysav.se::ab0c8ce4-588f-4b6a-9f2e-0486115815df" providerId="AD" clId="Web-{2F892D15-4131-B9D6-ABF0-970C86806E1D}" dt="2020-01-13T13:00:45.590" v="79" actId="20577"/>
        <pc:sldMkLst>
          <pc:docMk/>
          <pc:sldMk cId="23336719" sldId="550"/>
        </pc:sldMkLst>
        <pc:spChg chg="mod">
          <ac:chgData name="Ann Nerlund" userId="S::ann.nerlund@sysav.se::ab0c8ce4-588f-4b6a-9f2e-0486115815df" providerId="AD" clId="Web-{2F892D15-4131-B9D6-ABF0-970C86806E1D}" dt="2020-01-13T13:00:45.590" v="79" actId="20577"/>
          <ac:spMkLst>
            <pc:docMk/>
            <pc:sldMk cId="23336719" sldId="550"/>
            <ac:spMk id="2" creationId="{8AD3637B-E1D0-C840-9755-4FF855ECB0C7}"/>
          </ac:spMkLst>
        </pc:spChg>
      </pc:sldChg>
      <pc:sldChg chg="modSp modNotes">
        <pc:chgData name="Ann Nerlund" userId="S::ann.nerlund@sysav.se::ab0c8ce4-588f-4b6a-9f2e-0486115815df" providerId="AD" clId="Web-{2F892D15-4131-B9D6-ABF0-970C86806E1D}" dt="2020-01-13T13:03:29.778" v="110"/>
        <pc:sldMkLst>
          <pc:docMk/>
          <pc:sldMk cId="1781890489" sldId="551"/>
        </pc:sldMkLst>
        <pc:spChg chg="mod">
          <ac:chgData name="Ann Nerlund" userId="S::ann.nerlund@sysav.se::ab0c8ce4-588f-4b6a-9f2e-0486115815df" providerId="AD" clId="Web-{2F892D15-4131-B9D6-ABF0-970C86806E1D}" dt="2020-01-13T13:03:08.591" v="104" actId="20577"/>
          <ac:spMkLst>
            <pc:docMk/>
            <pc:sldMk cId="1781890489" sldId="551"/>
            <ac:spMk id="2" creationId="{49976F2F-AEDC-6641-956B-D3BC683A3CFE}"/>
          </ac:spMkLst>
        </pc:spChg>
      </pc:sldChg>
      <pc:sldChg chg="modSp modNotes">
        <pc:chgData name="Ann Nerlund" userId="S::ann.nerlund@sysav.se::ab0c8ce4-588f-4b6a-9f2e-0486115815df" providerId="AD" clId="Web-{2F892D15-4131-B9D6-ABF0-970C86806E1D}" dt="2020-01-13T13:11:35.328" v="151" actId="20577"/>
        <pc:sldMkLst>
          <pc:docMk/>
          <pc:sldMk cId="1668163568" sldId="554"/>
        </pc:sldMkLst>
        <pc:spChg chg="mod">
          <ac:chgData name="Ann Nerlund" userId="S::ann.nerlund@sysav.se::ab0c8ce4-588f-4b6a-9f2e-0486115815df" providerId="AD" clId="Web-{2F892D15-4131-B9D6-ABF0-970C86806E1D}" dt="2020-01-13T13:11:35.328" v="151" actId="20577"/>
          <ac:spMkLst>
            <pc:docMk/>
            <pc:sldMk cId="1668163568" sldId="554"/>
            <ac:spMk id="13" creationId="{4A2FA03B-3A69-954A-9A63-17DC327A1164}"/>
          </ac:spMkLst>
        </pc:spChg>
        <pc:spChg chg="mod">
          <ac:chgData name="Ann Nerlund" userId="S::ann.nerlund@sysav.se::ab0c8ce4-588f-4b6a-9f2e-0486115815df" providerId="AD" clId="Web-{2F892D15-4131-B9D6-ABF0-970C86806E1D}" dt="2020-01-13T13:10:38.312" v="120" actId="20577"/>
          <ac:spMkLst>
            <pc:docMk/>
            <pc:sldMk cId="1668163568" sldId="554"/>
            <ac:spMk id="17" creationId="{2DDD05F6-4EF1-C548-A73C-53FA69D2289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CEE114-76DE-A549-9C21-8C57A927385A}" type="datetimeFigureOut">
              <a:rPr lang="sv-SE" smtClean="0"/>
              <a:t>2023-10-27</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sv-SE"/>
              <a:t>Redigera format för bakgrundstext
Nivå två
Nivå tre
Nivå fyra
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A7930E-5619-8D42-AECF-23D8BC9DC2F6}" type="slidenum">
              <a:rPr lang="sv-SE" smtClean="0"/>
              <a:t>‹#›</a:t>
            </a:fld>
            <a:endParaRPr lang="sv-SE"/>
          </a:p>
        </p:txBody>
      </p:sp>
    </p:spTree>
    <p:extLst>
      <p:ext uri="{BB962C8B-B14F-4D97-AF65-F5344CB8AC3E}">
        <p14:creationId xmlns:p14="http://schemas.microsoft.com/office/powerpoint/2010/main" val="3165995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2</a:t>
            </a:fld>
            <a:endParaRPr lang="sv-SE"/>
          </a:p>
        </p:txBody>
      </p:sp>
    </p:spTree>
    <p:extLst>
      <p:ext uri="{BB962C8B-B14F-4D97-AF65-F5344CB8AC3E}">
        <p14:creationId xmlns:p14="http://schemas.microsoft.com/office/powerpoint/2010/main" val="3759192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t>En smartphone </a:t>
            </a:r>
            <a:r>
              <a:rPr lang="en-US" dirty="0" err="1"/>
              <a:t>väger</a:t>
            </a:r>
            <a:r>
              <a:rPr lang="en-US" dirty="0"/>
              <a:t> </a:t>
            </a:r>
            <a:r>
              <a:rPr lang="en-US" dirty="0" err="1"/>
              <a:t>mellan</a:t>
            </a:r>
            <a:r>
              <a:rPr lang="en-US" dirty="0"/>
              <a:t> 100-300 gram. Vid </a:t>
            </a:r>
            <a:r>
              <a:rPr lang="en-US" dirty="0" err="1"/>
              <a:t>tillverkningen</a:t>
            </a:r>
            <a:r>
              <a:rPr lang="en-US" dirty="0"/>
              <a:t> av den </a:t>
            </a:r>
            <a:r>
              <a:rPr lang="en-US" dirty="0" err="1"/>
              <a:t>bildas</a:t>
            </a:r>
            <a:r>
              <a:rPr lang="en-US" dirty="0"/>
              <a:t> det 86 kg </a:t>
            </a:r>
            <a:r>
              <a:rPr lang="en-US" dirty="0" err="1"/>
              <a:t>avfall</a:t>
            </a:r>
            <a:r>
              <a:rPr lang="en-US" dirty="0"/>
              <a:t> (</a:t>
            </a:r>
            <a:r>
              <a:rPr lang="en-US" dirty="0" err="1"/>
              <a:t>t.ex</a:t>
            </a:r>
            <a:r>
              <a:rPr lang="en-US" dirty="0"/>
              <a:t>. </a:t>
            </a:r>
            <a:r>
              <a:rPr lang="en-US" dirty="0" err="1"/>
              <a:t>gruvavfall</a:t>
            </a:r>
            <a:r>
              <a:rPr lang="en-US" dirty="0"/>
              <a:t>). Det </a:t>
            </a:r>
            <a:r>
              <a:rPr lang="en-US" dirty="0" err="1"/>
              <a:t>är</a:t>
            </a:r>
            <a:r>
              <a:rPr lang="en-US" dirty="0"/>
              <a:t> det </a:t>
            </a:r>
            <a:r>
              <a:rPr lang="en-US" dirty="0" err="1"/>
              <a:t>som</a:t>
            </a:r>
            <a:r>
              <a:rPr lang="en-US" dirty="0"/>
              <a:t> </a:t>
            </a:r>
            <a:r>
              <a:rPr lang="en-US" dirty="0" err="1"/>
              <a:t>kallas</a:t>
            </a:r>
            <a:r>
              <a:rPr lang="en-US" dirty="0"/>
              <a:t> dolt </a:t>
            </a:r>
            <a:r>
              <a:rPr lang="en-US" dirty="0" err="1"/>
              <a:t>avfall</a:t>
            </a:r>
            <a:r>
              <a:rPr lang="en-US" dirty="0"/>
              <a:t>. Den </a:t>
            </a:r>
            <a:r>
              <a:rPr lang="en-US" dirty="0" err="1"/>
              <a:t>största</a:t>
            </a:r>
            <a:r>
              <a:rPr lang="en-US" dirty="0"/>
              <a:t> </a:t>
            </a:r>
            <a:r>
              <a:rPr lang="en-US" dirty="0" err="1"/>
              <a:t>miljöbelastningen</a:t>
            </a:r>
            <a:r>
              <a:rPr lang="en-US" dirty="0"/>
              <a:t> </a:t>
            </a:r>
            <a:r>
              <a:rPr lang="en-US" dirty="0" err="1"/>
              <a:t>i</a:t>
            </a:r>
            <a:r>
              <a:rPr lang="en-US" dirty="0"/>
              <a:t> en </a:t>
            </a:r>
            <a:r>
              <a:rPr lang="en-US" dirty="0" err="1"/>
              <a:t>produkts</a:t>
            </a:r>
            <a:r>
              <a:rPr lang="en-US" dirty="0"/>
              <a:t> liv </a:t>
            </a:r>
            <a:r>
              <a:rPr lang="en-US" dirty="0" err="1"/>
              <a:t>sker</a:t>
            </a:r>
            <a:r>
              <a:rPr lang="en-US" dirty="0"/>
              <a:t> </a:t>
            </a:r>
            <a:r>
              <a:rPr lang="en-US" dirty="0" err="1"/>
              <a:t>i</a:t>
            </a:r>
            <a:r>
              <a:rPr lang="en-US" dirty="0"/>
              <a:t> de </a:t>
            </a:r>
            <a:r>
              <a:rPr lang="en-US" dirty="0" err="1"/>
              <a:t>flesta</a:t>
            </a:r>
            <a:r>
              <a:rPr lang="en-US" dirty="0"/>
              <a:t> fall vid </a:t>
            </a:r>
            <a:r>
              <a:rPr lang="en-US" dirty="0" err="1"/>
              <a:t>tillverkning</a:t>
            </a:r>
            <a:r>
              <a:rPr lang="en-US" dirty="0"/>
              <a:t> och </a:t>
            </a:r>
            <a:r>
              <a:rPr lang="en-US" dirty="0" err="1"/>
              <a:t>utvinning</a:t>
            </a:r>
            <a:r>
              <a:rPr lang="en-US" dirty="0"/>
              <a:t> av </a:t>
            </a:r>
            <a:r>
              <a:rPr lang="en-US" dirty="0" err="1"/>
              <a:t>råvaror</a:t>
            </a:r>
            <a:r>
              <a:rPr lang="en-US" dirty="0"/>
              <a:t>.  </a:t>
            </a:r>
          </a:p>
          <a:p>
            <a:endParaRPr lang="en-US" i="1" dirty="0"/>
          </a:p>
          <a:p>
            <a:r>
              <a:rPr lang="sv-SE" i="1" dirty="0"/>
              <a:t>Källa: </a:t>
            </a:r>
            <a:r>
              <a:rPr lang="sv-SE" sz="1200" b="0" i="1" kern="1200" dirty="0">
                <a:solidFill>
                  <a:schemeClr val="tx1"/>
                </a:solidFill>
                <a:effectLst/>
                <a:latin typeface="+mn-lt"/>
                <a:ea typeface="+mn-ea"/>
                <a:cs typeface="+mn-cs"/>
              </a:rPr>
              <a:t>https://www.ivl.se/press/pressmeddelanden/2015-11-28-86-kilo-avfall-for-att-producera-en-enda-mobiltelefon.html </a:t>
            </a:r>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11</a:t>
            </a:fld>
            <a:endParaRPr lang="sv-SE"/>
          </a:p>
        </p:txBody>
      </p:sp>
    </p:spTree>
    <p:extLst>
      <p:ext uri="{BB962C8B-B14F-4D97-AF65-F5344CB8AC3E}">
        <p14:creationId xmlns:p14="http://schemas.microsoft.com/office/powerpoint/2010/main" val="1800299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kern="1200" dirty="0">
                <a:solidFill>
                  <a:schemeClr val="tx1"/>
                </a:solidFill>
                <a:effectLst/>
                <a:latin typeface="+mn-lt"/>
                <a:ea typeface="+mn-ea"/>
                <a:cs typeface="+mn-cs"/>
              </a:rPr>
              <a:t>Pantsystemet för glasflaskor startades redan 1884</a:t>
            </a:r>
            <a:r>
              <a:rPr lang="sv-SE" sz="1200" b="0" i="1" kern="1200" dirty="0">
                <a:solidFill>
                  <a:schemeClr val="tx1"/>
                </a:solidFill>
                <a:effectLst/>
                <a:latin typeface="+mn-lt"/>
                <a:ea typeface="+mn-ea"/>
                <a:cs typeface="+mn-cs"/>
              </a:rPr>
              <a:t> </a:t>
            </a:r>
          </a:p>
          <a:p>
            <a:endParaRPr lang="sv-SE" sz="1200" b="0" i="1" kern="1200" dirty="0">
              <a:solidFill>
                <a:schemeClr val="tx1"/>
              </a:solidFill>
              <a:effectLst/>
              <a:latin typeface="+mn-lt"/>
              <a:ea typeface="+mn-ea"/>
              <a:cs typeface="+mn-cs"/>
            </a:endParaRPr>
          </a:p>
          <a:p>
            <a:r>
              <a:rPr lang="sv-SE" sz="1200" b="0" i="1" kern="1200" dirty="0">
                <a:solidFill>
                  <a:schemeClr val="tx1"/>
                </a:solidFill>
                <a:effectLst/>
                <a:latin typeface="+mn-lt"/>
                <a:ea typeface="+mn-ea"/>
                <a:cs typeface="+mn-cs"/>
              </a:rPr>
              <a:t>Källa: https://www.sopor.nu/fakta-om-avfall/fraagor-och-svar/</a:t>
            </a:r>
            <a:endParaRPr lang="sv-SE" sz="1200" b="0" i="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0BA7930E-5619-8D42-AECF-23D8BC9DC2F6}" type="slidenum">
              <a:rPr lang="sv-SE" smtClean="0"/>
              <a:t>12</a:t>
            </a:fld>
            <a:endParaRPr lang="sv-SE"/>
          </a:p>
        </p:txBody>
      </p:sp>
    </p:spTree>
    <p:extLst>
      <p:ext uri="{BB962C8B-B14F-4D97-AF65-F5344CB8AC3E}">
        <p14:creationId xmlns:p14="http://schemas.microsoft.com/office/powerpoint/2010/main" val="2544512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Varje år köper vi 13 kilo textilier, samtidigt som slänger </a:t>
            </a:r>
            <a:r>
              <a:rPr lang="sv-SE" b="0" i="0" kern="1200" dirty="0">
                <a:effectLst/>
              </a:rPr>
              <a:t>vi i genomsnitt </a:t>
            </a:r>
            <a:r>
              <a:rPr lang="sv-SE" dirty="0"/>
              <a:t>8 </a:t>
            </a:r>
            <a:r>
              <a:rPr lang="sv-SE" b="0" i="0" kern="1200" dirty="0">
                <a:effectLst/>
              </a:rPr>
              <a:t>kilo </a:t>
            </a:r>
            <a:r>
              <a:rPr lang="sv-SE" dirty="0"/>
              <a:t>kläder och textil i soptunnan </a:t>
            </a:r>
            <a:r>
              <a:rPr lang="sv-SE" b="0" i="0" kern="1200" dirty="0">
                <a:effectLst/>
              </a:rPr>
              <a:t>per person i Sverige</a:t>
            </a:r>
            <a:r>
              <a:rPr lang="sv-SE" dirty="0"/>
              <a:t>.</a:t>
            </a:r>
          </a:p>
          <a:p>
            <a:endParaRPr lang="sv-SE" dirty="0"/>
          </a:p>
          <a:p>
            <a:r>
              <a:rPr lang="sv-SE" i="1" dirty="0"/>
              <a:t>Källa: https://www.naturvardsverket.se/amnesomraden/textil/dagens-textila-floden-ar-en-global-miljoutmaning/sa-paverkar-konsumtionen-i-sverige/</a:t>
            </a:r>
          </a:p>
        </p:txBody>
      </p:sp>
      <p:sp>
        <p:nvSpPr>
          <p:cNvPr id="4" name="Platshållare för bildnummer 3"/>
          <p:cNvSpPr>
            <a:spLocks noGrp="1"/>
          </p:cNvSpPr>
          <p:nvPr>
            <p:ph type="sldNum" sz="quarter" idx="5"/>
          </p:nvPr>
        </p:nvSpPr>
        <p:spPr/>
        <p:txBody>
          <a:bodyPr/>
          <a:lstStyle/>
          <a:p>
            <a:fld id="{0BA7930E-5619-8D42-AECF-23D8BC9DC2F6}" type="slidenum">
              <a:rPr lang="sv-SE" smtClean="0"/>
              <a:t>13</a:t>
            </a:fld>
            <a:endParaRPr lang="sv-SE"/>
          </a:p>
        </p:txBody>
      </p:sp>
    </p:spTree>
    <p:extLst>
      <p:ext uri="{BB962C8B-B14F-4D97-AF65-F5344CB8AC3E}">
        <p14:creationId xmlns:p14="http://schemas.microsoft.com/office/powerpoint/2010/main" val="3998731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kern="1200" dirty="0">
                <a:solidFill>
                  <a:schemeClr val="tx1"/>
                </a:solidFill>
                <a:effectLst/>
                <a:latin typeface="+mn-lt"/>
                <a:ea typeface="+mn-ea"/>
                <a:cs typeface="+mn-cs"/>
              </a:rPr>
              <a:t>Genom att köpa kläder på second hand kan vi spara på energi, vatten, kemikalier och pengar! </a:t>
            </a:r>
          </a:p>
        </p:txBody>
      </p:sp>
      <p:sp>
        <p:nvSpPr>
          <p:cNvPr id="4" name="Platshållare för bildnummer 3"/>
          <p:cNvSpPr>
            <a:spLocks noGrp="1"/>
          </p:cNvSpPr>
          <p:nvPr>
            <p:ph type="sldNum" sz="quarter" idx="5"/>
          </p:nvPr>
        </p:nvSpPr>
        <p:spPr/>
        <p:txBody>
          <a:bodyPr/>
          <a:lstStyle/>
          <a:p>
            <a:fld id="{0BA7930E-5619-8D42-AECF-23D8BC9DC2F6}" type="slidenum">
              <a:rPr lang="sv-SE" smtClean="0"/>
              <a:t>14</a:t>
            </a:fld>
            <a:endParaRPr lang="sv-SE"/>
          </a:p>
        </p:txBody>
      </p:sp>
    </p:spTree>
    <p:extLst>
      <p:ext uri="{BB962C8B-B14F-4D97-AF65-F5344CB8AC3E}">
        <p14:creationId xmlns:p14="http://schemas.microsoft.com/office/powerpoint/2010/main" val="2618600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Avfallshierarkin</a:t>
            </a:r>
            <a:r>
              <a:rPr lang="sv-SE" sz="1200" b="0" i="0" kern="1200" dirty="0">
                <a:solidFill>
                  <a:schemeClr val="tx1"/>
                </a:solidFill>
                <a:effectLst/>
                <a:latin typeface="+mn-lt"/>
                <a:ea typeface="+mn-ea"/>
                <a:cs typeface="+mn-cs"/>
              </a:rPr>
              <a:t> </a:t>
            </a:r>
          </a:p>
          <a:p>
            <a:r>
              <a:rPr lang="sv-SE" sz="1200" b="0" i="0" kern="1200" dirty="0">
                <a:solidFill>
                  <a:schemeClr val="tx1"/>
                </a:solidFill>
                <a:effectLst/>
                <a:latin typeface="+mn-lt"/>
                <a:ea typeface="+mn-ea"/>
                <a:cs typeface="+mn-cs"/>
              </a:rPr>
              <a:t>Avfallshierarkin visar i vilken ordning olika metoder för att behandla avfall bör användas. Den grundar sig  på EU-direktiv och är en metod för att uppnå EU:s miljömål. Att förebygga uppkomsten av avfall är det översta steget i avfallshierarkin och det är prioriterat i både den europeiska och i den svenska avfallslagstiftningen. Genom förbättrade produktionsmetoder och genom förändrade konsumtionsvanor kan vi förhindra att sopor uppstår. Det övergripande syftet med avfallshierarkin är att bryta det starka sambandet mellan tillväxt och generering av sopor.</a:t>
            </a:r>
          </a:p>
          <a:p>
            <a:pPr marL="228600" indent="-228600">
              <a:buAutoNum type="arabicPeriod"/>
            </a:pPr>
            <a:r>
              <a:rPr lang="sv-SE" dirty="0"/>
              <a:t>Förebyggande handlar helt enkelt om i första hand se till att det skapas så lite avfall som möjligt. På det sättet minskar vi användningen av jordens resurser och påverkan på miljön. </a:t>
            </a:r>
          </a:p>
          <a:p>
            <a:pPr marL="228600" indent="-228600">
              <a:buAutoNum type="arabicPeriod"/>
            </a:pPr>
            <a:r>
              <a:rPr lang="sv-SE" dirty="0"/>
              <a:t>Återanvända innebär att vi ska använda det som redan finns utan att design eller material ändras. Det kan vara att man ger bort, säljer eller reparerar gamla prylar. </a:t>
            </a:r>
          </a:p>
          <a:p>
            <a:pPr marL="228600" indent="-228600">
              <a:buAutoNum type="arabicPeriod"/>
            </a:pPr>
            <a:r>
              <a:rPr lang="sv-SE" dirty="0"/>
              <a:t>Materialåtervinning innebär att material ersätts med använt material som sorterats efter sina egenskaper. Det kan vara pappersfibrer till en tidning eller en metallburk som smälts om till en cykel till exempel. </a:t>
            </a:r>
          </a:p>
          <a:p>
            <a:pPr marL="228600" indent="-228600">
              <a:buAutoNum type="arabicPeriod"/>
            </a:pPr>
            <a:r>
              <a:rPr lang="sv-SE" dirty="0"/>
              <a:t>Energiåtervinning används som metod när avfallet inte kan materialåtervinnas. Det görs genom att elda med soporna i ett avfallskraftvärmeverk och ta till vara på energin som el och värme. </a:t>
            </a:r>
          </a:p>
          <a:p>
            <a:pPr marL="228600" indent="-228600">
              <a:buAutoNum type="arabicPeriod"/>
            </a:pPr>
            <a:r>
              <a:rPr lang="sv-SE" dirty="0"/>
              <a:t>Deponera betyder att avfallet tas ut ur kretsloppet för att förvaras tryggt och åtskilt från miljön runt omkring. Man kan säga att det läggs på "tippen" för slutförvaring. Deponering används för avfall som inte kan behandlas på annat sätt, samt för material och ämnen vi inte vill ha tillbaka i naturens kretslopp.</a:t>
            </a: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15</a:t>
            </a:fld>
            <a:endParaRPr lang="sv-SE"/>
          </a:p>
        </p:txBody>
      </p:sp>
    </p:spTree>
    <p:extLst>
      <p:ext uri="{BB962C8B-B14F-4D97-AF65-F5344CB8AC3E}">
        <p14:creationId xmlns:p14="http://schemas.microsoft.com/office/powerpoint/2010/main" val="610430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3</a:t>
            </a:fld>
            <a:endParaRPr lang="sv-SE"/>
          </a:p>
        </p:txBody>
      </p:sp>
    </p:spTree>
    <p:extLst>
      <p:ext uri="{BB962C8B-B14F-4D97-AF65-F5344CB8AC3E}">
        <p14:creationId xmlns:p14="http://schemas.microsoft.com/office/powerpoint/2010/main" val="38233265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kern="1200" dirty="0">
                <a:solidFill>
                  <a:schemeClr val="tx1"/>
                </a:solidFill>
                <a:effectLst/>
                <a:latin typeface="+mn-lt"/>
                <a:ea typeface="+mn-ea"/>
                <a:cs typeface="+mn-cs"/>
              </a:rPr>
              <a:t>Istället för att kasta saker så </a:t>
            </a:r>
            <a:r>
              <a:rPr lang="sv-SE" dirty="0"/>
              <a:t>återanvänds de (även kallat återbruk),</a:t>
            </a:r>
            <a:r>
              <a:rPr lang="sv-SE" sz="1200" b="0" i="0" kern="1200" dirty="0">
                <a:solidFill>
                  <a:schemeClr val="tx1"/>
                </a:solidFill>
                <a:effectLst/>
                <a:latin typeface="+mn-lt"/>
                <a:ea typeface="+mn-ea"/>
                <a:cs typeface="+mn-cs"/>
              </a:rPr>
              <a:t> utan att material eller design ändras.</a:t>
            </a:r>
            <a:r>
              <a:rPr lang="sv-SE" dirty="0"/>
              <a:t> </a:t>
            </a:r>
            <a:r>
              <a:rPr lang="sv-SE" sz="1200" b="0" i="0" kern="1200" dirty="0">
                <a:solidFill>
                  <a:schemeClr val="tx1"/>
                </a:solidFill>
                <a:effectLst/>
                <a:latin typeface="+mn-lt"/>
                <a:ea typeface="+mn-ea"/>
                <a:cs typeface="+mn-cs"/>
              </a:rPr>
              <a:t>Det finns oändliga möjligheter till återanvändning och det är bara fantasin som sätter stopp.</a:t>
            </a:r>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4</a:t>
            </a:fld>
            <a:endParaRPr lang="sv-SE"/>
          </a:p>
        </p:txBody>
      </p:sp>
    </p:spTree>
    <p:extLst>
      <p:ext uri="{BB962C8B-B14F-4D97-AF65-F5344CB8AC3E}">
        <p14:creationId xmlns:p14="http://schemas.microsoft.com/office/powerpoint/2010/main" val="2349661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kern="1200" dirty="0">
                <a:solidFill>
                  <a:schemeClr val="tx1"/>
                </a:solidFill>
                <a:effectLst/>
                <a:latin typeface="+mn-lt"/>
                <a:ea typeface="+mn-ea"/>
                <a:cs typeface="+mn-cs"/>
              </a:rPr>
              <a:t>Eller så tas delar av något för att skapa en ny pryl. </a:t>
            </a:r>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5</a:t>
            </a:fld>
            <a:endParaRPr lang="sv-SE"/>
          </a:p>
        </p:txBody>
      </p:sp>
    </p:spTree>
    <p:extLst>
      <p:ext uri="{BB962C8B-B14F-4D97-AF65-F5344CB8AC3E}">
        <p14:creationId xmlns:p14="http://schemas.microsoft.com/office/powerpoint/2010/main" val="993450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6</a:t>
            </a:fld>
            <a:endParaRPr lang="sv-SE"/>
          </a:p>
        </p:txBody>
      </p:sp>
    </p:spTree>
    <p:extLst>
      <p:ext uri="{BB962C8B-B14F-4D97-AF65-F5344CB8AC3E}">
        <p14:creationId xmlns:p14="http://schemas.microsoft.com/office/powerpoint/2010/main" val="3917068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1" i="0" kern="1200" dirty="0">
                <a:solidFill>
                  <a:schemeClr val="tx1"/>
                </a:solidFill>
                <a:effectLst/>
                <a:latin typeface="+mn-lt"/>
                <a:ea typeface="+mn-ea"/>
                <a:cs typeface="+mn-cs"/>
              </a:rPr>
              <a:t>Miljö- och energivinster</a:t>
            </a:r>
          </a:p>
          <a:p>
            <a:r>
              <a:rPr lang="sv-SE" sz="1200" b="0" i="0" kern="1200" dirty="0">
                <a:solidFill>
                  <a:schemeClr val="tx1"/>
                </a:solidFill>
                <a:effectLst/>
                <a:latin typeface="+mn-lt"/>
                <a:ea typeface="+mn-ea"/>
                <a:cs typeface="+mn-cs"/>
              </a:rPr>
              <a:t>Om vi ger bort, säljer och reparerar våra gamla prylar får vi stora miljö- och energivinster. När vi återanvänder behöver vi i inte utvinna nya råvaror från naturen och vi sparar också energi. Vi undviker kemikaliebesprutning, utsläpp av växthusgaser och </a:t>
            </a:r>
            <a:r>
              <a:rPr lang="sv-SE" dirty="0"/>
              <a:t>vattenanvändning</a:t>
            </a:r>
            <a:r>
              <a:rPr lang="sv-SE" sz="1200" b="0" i="0" kern="1200" dirty="0">
                <a:solidFill>
                  <a:schemeClr val="tx1"/>
                </a:solidFill>
                <a:effectLst/>
                <a:latin typeface="+mn-lt"/>
                <a:ea typeface="+mn-ea"/>
                <a:cs typeface="+mn-cs"/>
              </a:rPr>
              <a:t>. Dessutom minskar mängden avfall.</a:t>
            </a:r>
            <a:endParaRPr lang="sv-SE" sz="1200" b="0" i="0" kern="1200" dirty="0">
              <a:solidFill>
                <a:schemeClr val="tx1"/>
              </a:solidFill>
              <a:effectLst/>
              <a:latin typeface="+mn-lt"/>
              <a:cs typeface="Calibri"/>
            </a:endParaRPr>
          </a:p>
        </p:txBody>
      </p:sp>
      <p:sp>
        <p:nvSpPr>
          <p:cNvPr id="4" name="Platshållare för bildnummer 3"/>
          <p:cNvSpPr>
            <a:spLocks noGrp="1"/>
          </p:cNvSpPr>
          <p:nvPr>
            <p:ph type="sldNum" sz="quarter" idx="5"/>
          </p:nvPr>
        </p:nvSpPr>
        <p:spPr/>
        <p:txBody>
          <a:bodyPr/>
          <a:lstStyle/>
          <a:p>
            <a:fld id="{0BA7930E-5619-8D42-AECF-23D8BC9DC2F6}" type="slidenum">
              <a:rPr lang="sv-SE" smtClean="0"/>
              <a:t>7</a:t>
            </a:fld>
            <a:endParaRPr lang="sv-SE"/>
          </a:p>
        </p:txBody>
      </p:sp>
    </p:spTree>
    <p:extLst>
      <p:ext uri="{BB962C8B-B14F-4D97-AF65-F5344CB8AC3E}">
        <p14:creationId xmlns:p14="http://schemas.microsoft.com/office/powerpoint/2010/main" val="3148543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1" i="0" kern="1200" dirty="0">
                <a:solidFill>
                  <a:schemeClr val="tx1"/>
                </a:solidFill>
                <a:effectLst/>
                <a:latin typeface="+mn-lt"/>
                <a:ea typeface="+mn-ea"/>
                <a:cs typeface="+mn-cs"/>
              </a:rPr>
              <a:t>Pengar påverkar viljan att laga</a:t>
            </a:r>
          </a:p>
          <a:p>
            <a:r>
              <a:rPr lang="sv-SE" sz="1200" b="0" i="0" kern="1200" dirty="0">
                <a:solidFill>
                  <a:schemeClr val="tx1"/>
                </a:solidFill>
                <a:effectLst/>
                <a:latin typeface="+mn-lt"/>
                <a:ea typeface="+mn-ea"/>
                <a:cs typeface="+mn-cs"/>
              </a:rPr>
              <a:t>Ju bättre ställt vi har fått det ekonomiskt, desto sämre har vi blivit på laga det som är trasigt. Mycket av det som vi kastar är helt och fungerande.</a:t>
            </a:r>
          </a:p>
        </p:txBody>
      </p:sp>
      <p:sp>
        <p:nvSpPr>
          <p:cNvPr id="4" name="Platshållare för bildnummer 3"/>
          <p:cNvSpPr>
            <a:spLocks noGrp="1"/>
          </p:cNvSpPr>
          <p:nvPr>
            <p:ph type="sldNum" sz="quarter" idx="5"/>
          </p:nvPr>
        </p:nvSpPr>
        <p:spPr/>
        <p:txBody>
          <a:bodyPr/>
          <a:lstStyle/>
          <a:p>
            <a:fld id="{0BA7930E-5619-8D42-AECF-23D8BC9DC2F6}" type="slidenum">
              <a:rPr lang="sv-SE" smtClean="0"/>
              <a:t>8</a:t>
            </a:fld>
            <a:endParaRPr lang="sv-SE"/>
          </a:p>
        </p:txBody>
      </p:sp>
    </p:spTree>
    <p:extLst>
      <p:ext uri="{BB962C8B-B14F-4D97-AF65-F5344CB8AC3E}">
        <p14:creationId xmlns:p14="http://schemas.microsoft.com/office/powerpoint/2010/main" val="3648000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1" i="0" kern="1200" dirty="0">
                <a:solidFill>
                  <a:schemeClr val="tx1"/>
                </a:solidFill>
                <a:effectLst/>
                <a:latin typeface="+mn-lt"/>
                <a:ea typeface="+mn-ea"/>
                <a:cs typeface="+mn-cs"/>
              </a:rPr>
              <a:t>Ge grejerna ett långt liv</a:t>
            </a:r>
          </a:p>
          <a:p>
            <a:r>
              <a:rPr lang="sv-SE" sz="1200" b="0" i="0" kern="1200" dirty="0">
                <a:solidFill>
                  <a:schemeClr val="tx1"/>
                </a:solidFill>
                <a:effectLst/>
                <a:latin typeface="+mn-lt"/>
                <a:ea typeface="+mn-ea"/>
                <a:cs typeface="+mn-cs"/>
              </a:rPr>
              <a:t>Ge bort eller sälj de prylar du inte längre behöver. Det som är gammalt och tråkigt för dig, är nytt och roligt för någon annan!</a:t>
            </a:r>
          </a:p>
        </p:txBody>
      </p:sp>
      <p:sp>
        <p:nvSpPr>
          <p:cNvPr id="4" name="Platshållare för bildnummer 3"/>
          <p:cNvSpPr>
            <a:spLocks noGrp="1"/>
          </p:cNvSpPr>
          <p:nvPr>
            <p:ph type="sldNum" sz="quarter" idx="5"/>
          </p:nvPr>
        </p:nvSpPr>
        <p:spPr/>
        <p:txBody>
          <a:bodyPr/>
          <a:lstStyle/>
          <a:p>
            <a:fld id="{0BA7930E-5619-8D42-AECF-23D8BC9DC2F6}" type="slidenum">
              <a:rPr lang="sv-SE" smtClean="0"/>
              <a:t>9</a:t>
            </a:fld>
            <a:endParaRPr lang="sv-SE"/>
          </a:p>
        </p:txBody>
      </p:sp>
    </p:spTree>
    <p:extLst>
      <p:ext uri="{BB962C8B-B14F-4D97-AF65-F5344CB8AC3E}">
        <p14:creationId xmlns:p14="http://schemas.microsoft.com/office/powerpoint/2010/main" val="4280299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1" i="0" kern="1200" dirty="0">
                <a:solidFill>
                  <a:schemeClr val="tx1"/>
                </a:solidFill>
                <a:effectLst/>
                <a:latin typeface="+mn-lt"/>
                <a:ea typeface="+mn-ea"/>
                <a:cs typeface="+mn-cs"/>
              </a:rPr>
              <a:t>Positivt med återanvändning</a:t>
            </a:r>
          </a:p>
          <a:p>
            <a:r>
              <a:rPr lang="sv-SE" sz="1200" b="0" i="0" kern="1200" dirty="0">
                <a:solidFill>
                  <a:schemeClr val="tx1"/>
                </a:solidFill>
                <a:effectLst/>
                <a:latin typeface="+mn-lt"/>
                <a:ea typeface="+mn-ea"/>
                <a:cs typeface="+mn-cs"/>
              </a:rPr>
              <a:t>Det är mycket som är positivt med återanvändning. När vi handlar </a:t>
            </a:r>
            <a:r>
              <a:rPr lang="sv-SE" sz="1200" b="0" i="0" kern="1200" dirty="0" err="1">
                <a:solidFill>
                  <a:schemeClr val="tx1"/>
                </a:solidFill>
                <a:effectLst/>
                <a:latin typeface="+mn-lt"/>
                <a:ea typeface="+mn-ea"/>
                <a:cs typeface="+mn-cs"/>
              </a:rPr>
              <a:t>vintage</a:t>
            </a:r>
            <a:r>
              <a:rPr lang="sv-SE" sz="1200" b="0" i="0" kern="1200" dirty="0">
                <a:solidFill>
                  <a:schemeClr val="tx1"/>
                </a:solidFill>
                <a:effectLst/>
                <a:latin typeface="+mn-lt"/>
                <a:ea typeface="+mn-ea"/>
                <a:cs typeface="+mn-cs"/>
              </a:rPr>
              <a:t>- eller second </a:t>
            </a:r>
            <a:r>
              <a:rPr lang="sv-SE" dirty="0"/>
              <a:t>hand hittar</a:t>
            </a:r>
            <a:r>
              <a:rPr lang="sv-SE" sz="1200" b="0" i="0" kern="1200" dirty="0">
                <a:solidFill>
                  <a:schemeClr val="tx1"/>
                </a:solidFill>
                <a:effectLst/>
                <a:latin typeface="+mn-lt"/>
                <a:ea typeface="+mn-ea"/>
                <a:cs typeface="+mn-cs"/>
              </a:rPr>
              <a:t> vi ofta</a:t>
            </a:r>
            <a:r>
              <a:rPr lang="sv-SE" dirty="0"/>
              <a:t> </a:t>
            </a:r>
            <a:r>
              <a:rPr lang="sv-SE" sz="1200" b="0" i="0" kern="1200" dirty="0">
                <a:solidFill>
                  <a:schemeClr val="tx1"/>
                </a:solidFill>
                <a:effectLst/>
                <a:latin typeface="+mn-lt"/>
                <a:ea typeface="+mn-ea"/>
                <a:cs typeface="+mn-cs"/>
              </a:rPr>
              <a:t>unika plagg och prylar till ett bättre pris än nytillverkade. En annan fördel är att äldre kläder och föremål inte innehåller så mycket kemikalier och gifter som nya kläder gör</a:t>
            </a:r>
            <a:r>
              <a:rPr lang="sv-SE" dirty="0"/>
              <a:t>.</a:t>
            </a:r>
            <a:endParaRPr lang="sv-SE" sz="1200" b="0" i="0" kern="1200" dirty="0">
              <a:solidFill>
                <a:schemeClr val="tx1"/>
              </a:solidFill>
              <a:effectLst/>
              <a:latin typeface="+mn-lt"/>
              <a:cs typeface="Calibri" panose="020F0502020204030204"/>
            </a:endParaRPr>
          </a:p>
        </p:txBody>
      </p:sp>
      <p:sp>
        <p:nvSpPr>
          <p:cNvPr id="4" name="Platshållare för bildnummer 3"/>
          <p:cNvSpPr>
            <a:spLocks noGrp="1"/>
          </p:cNvSpPr>
          <p:nvPr>
            <p:ph type="sldNum" sz="quarter" idx="5"/>
          </p:nvPr>
        </p:nvSpPr>
        <p:spPr/>
        <p:txBody>
          <a:bodyPr/>
          <a:lstStyle/>
          <a:p>
            <a:fld id="{0BA7930E-5619-8D42-AECF-23D8BC9DC2F6}" type="slidenum">
              <a:rPr lang="sv-SE" smtClean="0"/>
              <a:t>10</a:t>
            </a:fld>
            <a:endParaRPr lang="sv-SE"/>
          </a:p>
        </p:txBody>
      </p:sp>
    </p:spTree>
    <p:extLst>
      <p:ext uri="{BB962C8B-B14F-4D97-AF65-F5344CB8AC3E}">
        <p14:creationId xmlns:p14="http://schemas.microsoft.com/office/powerpoint/2010/main" val="139714245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sysav.se/skola"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18" name="Rektangel 17">
            <a:extLst>
              <a:ext uri="{FF2B5EF4-FFF2-40B4-BE49-F238E27FC236}">
                <a16:creationId xmlns:a16="http://schemas.microsoft.com/office/drawing/2014/main" id="{056DAC72-CCEA-4343-8661-5D8E69924ADF}"/>
              </a:ext>
            </a:extLst>
          </p:cNvPr>
          <p:cNvSpPr/>
          <p:nvPr userDrawn="1"/>
        </p:nvSpPr>
        <p:spPr>
          <a:xfrm>
            <a:off x="0" y="0"/>
            <a:ext cx="12192000" cy="6570593"/>
          </a:xfrm>
          <a:prstGeom prst="rect">
            <a:avLst/>
          </a:prstGeom>
          <a:solidFill>
            <a:srgbClr val="F3F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8">
            <a:extLst>
              <a:ext uri="{FF2B5EF4-FFF2-40B4-BE49-F238E27FC236}">
                <a16:creationId xmlns:a16="http://schemas.microsoft.com/office/drawing/2014/main" id="{7DF30343-027F-C54E-B248-1969E36F3C9F}"/>
              </a:ext>
            </a:extLst>
          </p:cNvPr>
          <p:cNvSpPr/>
          <p:nvPr userDrawn="1"/>
        </p:nvSpPr>
        <p:spPr>
          <a:xfrm>
            <a:off x="0" y="6503989"/>
            <a:ext cx="12192000" cy="354012"/>
          </a:xfrm>
          <a:prstGeom prst="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sv-SE"/>
          </a:p>
        </p:txBody>
      </p:sp>
      <p:pic>
        <p:nvPicPr>
          <p:cNvPr id="13" name="Bildobjekt 12">
            <a:extLst>
              <a:ext uri="{FF2B5EF4-FFF2-40B4-BE49-F238E27FC236}">
                <a16:creationId xmlns:a16="http://schemas.microsoft.com/office/drawing/2014/main" id="{299B3AAF-05BD-7442-A461-789A410CF880}"/>
              </a:ext>
            </a:extLst>
          </p:cNvPr>
          <p:cNvPicPr>
            <a:picLocks noChangeAspect="1"/>
          </p:cNvPicPr>
          <p:nvPr userDrawn="1"/>
        </p:nvPicPr>
        <p:blipFill>
          <a:blip r:embed="rId2"/>
          <a:stretch>
            <a:fillRect/>
          </a:stretch>
        </p:blipFill>
        <p:spPr>
          <a:xfrm>
            <a:off x="8461829" y="3942982"/>
            <a:ext cx="4296227" cy="2792547"/>
          </a:xfrm>
          <a:prstGeom prst="rect">
            <a:avLst/>
          </a:prstGeom>
        </p:spPr>
      </p:pic>
      <p:sp>
        <p:nvSpPr>
          <p:cNvPr id="17" name="Platshållare för datum 3">
            <a:extLst>
              <a:ext uri="{FF2B5EF4-FFF2-40B4-BE49-F238E27FC236}">
                <a16:creationId xmlns:a16="http://schemas.microsoft.com/office/drawing/2014/main" id="{09F87E5A-55FF-4142-85CD-6E6DBD183D62}"/>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pic>
        <p:nvPicPr>
          <p:cNvPr id="19" name="Bildobjekt 18">
            <a:extLst>
              <a:ext uri="{FF2B5EF4-FFF2-40B4-BE49-F238E27FC236}">
                <a16:creationId xmlns:a16="http://schemas.microsoft.com/office/drawing/2014/main" id="{DE1DAB07-9AFA-714E-843B-8E01F7540F47}"/>
              </a:ext>
            </a:extLst>
          </p:cNvPr>
          <p:cNvPicPr>
            <a:picLocks noChangeAspect="1"/>
          </p:cNvPicPr>
          <p:nvPr userDrawn="1"/>
        </p:nvPicPr>
        <p:blipFill>
          <a:blip r:embed="rId3"/>
          <a:stretch>
            <a:fillRect/>
          </a:stretch>
        </p:blipFill>
        <p:spPr>
          <a:xfrm>
            <a:off x="-1045030" y="4572783"/>
            <a:ext cx="4056743" cy="2961422"/>
          </a:xfrm>
          <a:prstGeom prst="rect">
            <a:avLst/>
          </a:prstGeom>
        </p:spPr>
      </p:pic>
      <p:sp>
        <p:nvSpPr>
          <p:cNvPr id="8" name="Rätvinklig triangel 7">
            <a:extLst>
              <a:ext uri="{FF2B5EF4-FFF2-40B4-BE49-F238E27FC236}">
                <a16:creationId xmlns:a16="http://schemas.microsoft.com/office/drawing/2014/main" id="{0DAD9DD7-F609-F349-BBD1-50774844544E}"/>
              </a:ext>
            </a:extLst>
          </p:cNvPr>
          <p:cNvSpPr/>
          <p:nvPr userDrawn="1"/>
        </p:nvSpPr>
        <p:spPr>
          <a:xfrm flipV="1">
            <a:off x="0" y="0"/>
            <a:ext cx="12192000" cy="2513275"/>
          </a:xfrm>
          <a:prstGeom prst="rtTriangle">
            <a:avLst/>
          </a:prstGeom>
          <a:solidFill>
            <a:srgbClr val="92C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C1DDD063-9CCB-A344-B88D-0C548752F0AF}"/>
              </a:ext>
            </a:extLst>
          </p:cNvPr>
          <p:cNvSpPr>
            <a:spLocks noGrp="1"/>
          </p:cNvSpPr>
          <p:nvPr>
            <p:ph type="ctrTitle"/>
          </p:nvPr>
        </p:nvSpPr>
        <p:spPr>
          <a:xfrm>
            <a:off x="1524000" y="1933114"/>
            <a:ext cx="9144000" cy="1995198"/>
          </a:xfrm>
        </p:spPr>
        <p:txBody>
          <a:bodyPr anchor="b"/>
          <a:lstStyle>
            <a:lvl1pPr algn="ctr">
              <a:defRPr sz="6000">
                <a:solidFill>
                  <a:schemeClr val="accent1"/>
                </a:solidFill>
              </a:defRPr>
            </a:lvl1pPr>
          </a:lstStyle>
          <a:p>
            <a:r>
              <a:rPr lang="sv-SE" dirty="0"/>
              <a:t>Klicka här för att ändra mall för rubrikformat</a:t>
            </a:r>
          </a:p>
        </p:txBody>
      </p:sp>
      <p:sp>
        <p:nvSpPr>
          <p:cNvPr id="3" name="Underrubrik 2">
            <a:extLst>
              <a:ext uri="{FF2B5EF4-FFF2-40B4-BE49-F238E27FC236}">
                <a16:creationId xmlns:a16="http://schemas.microsoft.com/office/drawing/2014/main" id="{4F5E2913-B317-7646-867B-6D3233BB11F7}"/>
              </a:ext>
            </a:extLst>
          </p:cNvPr>
          <p:cNvSpPr>
            <a:spLocks noGrp="1"/>
          </p:cNvSpPr>
          <p:nvPr>
            <p:ph type="subTitle" idx="1"/>
          </p:nvPr>
        </p:nvSpPr>
        <p:spPr>
          <a:xfrm>
            <a:off x="1524000" y="4020388"/>
            <a:ext cx="9144000" cy="600507"/>
          </a:xfrm>
          <a:noFill/>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mall för underrubrikformat</a:t>
            </a:r>
          </a:p>
        </p:txBody>
      </p:sp>
      <p:pic>
        <p:nvPicPr>
          <p:cNvPr id="6" name="Bildobjekt 5">
            <a:extLst>
              <a:ext uri="{FF2B5EF4-FFF2-40B4-BE49-F238E27FC236}">
                <a16:creationId xmlns:a16="http://schemas.microsoft.com/office/drawing/2014/main" id="{2217533C-D846-BC4C-8920-F12C806A602A}"/>
              </a:ext>
            </a:extLst>
          </p:cNvPr>
          <p:cNvPicPr>
            <a:picLocks noChangeAspect="1"/>
          </p:cNvPicPr>
          <p:nvPr userDrawn="1"/>
        </p:nvPicPr>
        <p:blipFill>
          <a:blip r:embed="rId4"/>
          <a:stretch>
            <a:fillRect/>
          </a:stretch>
        </p:blipFill>
        <p:spPr>
          <a:xfrm>
            <a:off x="10566400" y="479529"/>
            <a:ext cx="1434194" cy="598420"/>
          </a:xfrm>
          <a:prstGeom prst="rect">
            <a:avLst/>
          </a:prstGeom>
        </p:spPr>
      </p:pic>
      <p:pic>
        <p:nvPicPr>
          <p:cNvPr id="4" name="Bildobjekt 3">
            <a:extLst>
              <a:ext uri="{FF2B5EF4-FFF2-40B4-BE49-F238E27FC236}">
                <a16:creationId xmlns:a16="http://schemas.microsoft.com/office/drawing/2014/main" id="{62B4C0AF-F957-D341-BF8A-4A3DD097C5C3}"/>
              </a:ext>
            </a:extLst>
          </p:cNvPr>
          <p:cNvPicPr>
            <a:picLocks noChangeAspect="1"/>
          </p:cNvPicPr>
          <p:nvPr userDrawn="1"/>
        </p:nvPicPr>
        <p:blipFill>
          <a:blip r:embed="rId5"/>
          <a:stretch>
            <a:fillRect/>
          </a:stretch>
        </p:blipFill>
        <p:spPr>
          <a:xfrm>
            <a:off x="191406" y="138796"/>
            <a:ext cx="1794317" cy="1794317"/>
          </a:xfrm>
          <a:prstGeom prst="rect">
            <a:avLst/>
          </a:prstGeom>
        </p:spPr>
      </p:pic>
      <p:pic>
        <p:nvPicPr>
          <p:cNvPr id="5" name="Bildobjekt 4">
            <a:extLst>
              <a:ext uri="{FF2B5EF4-FFF2-40B4-BE49-F238E27FC236}">
                <a16:creationId xmlns:a16="http://schemas.microsoft.com/office/drawing/2014/main" id="{BAD07594-243C-EA4D-AB54-5ADAEC557821}"/>
              </a:ext>
            </a:extLst>
          </p:cNvPr>
          <p:cNvPicPr>
            <a:picLocks noChangeAspect="1"/>
          </p:cNvPicPr>
          <p:nvPr userDrawn="1"/>
        </p:nvPicPr>
        <p:blipFill>
          <a:blip r:embed="rId6"/>
          <a:stretch>
            <a:fillRect/>
          </a:stretch>
        </p:blipFill>
        <p:spPr>
          <a:xfrm>
            <a:off x="423363" y="6084915"/>
            <a:ext cx="754020" cy="600199"/>
          </a:xfrm>
          <a:prstGeom prst="rect">
            <a:avLst/>
          </a:prstGeom>
        </p:spPr>
      </p:pic>
      <p:pic>
        <p:nvPicPr>
          <p:cNvPr id="15" name="Bildobjekt 14">
            <a:extLst>
              <a:ext uri="{FF2B5EF4-FFF2-40B4-BE49-F238E27FC236}">
                <a16:creationId xmlns:a16="http://schemas.microsoft.com/office/drawing/2014/main" id="{3C5F8568-4E30-9B44-84C0-AE028980BA74}"/>
              </a:ext>
            </a:extLst>
          </p:cNvPr>
          <p:cNvPicPr>
            <a:picLocks noChangeAspect="1"/>
          </p:cNvPicPr>
          <p:nvPr userDrawn="1"/>
        </p:nvPicPr>
        <p:blipFill>
          <a:blip r:embed="rId7"/>
          <a:stretch>
            <a:fillRect/>
          </a:stretch>
        </p:blipFill>
        <p:spPr>
          <a:xfrm>
            <a:off x="3435076" y="5273871"/>
            <a:ext cx="2908119" cy="1509313"/>
          </a:xfrm>
          <a:prstGeom prst="rect">
            <a:avLst/>
          </a:prstGeom>
        </p:spPr>
      </p:pic>
      <p:pic>
        <p:nvPicPr>
          <p:cNvPr id="16" name="Bildobjekt 15">
            <a:extLst>
              <a:ext uri="{FF2B5EF4-FFF2-40B4-BE49-F238E27FC236}">
                <a16:creationId xmlns:a16="http://schemas.microsoft.com/office/drawing/2014/main" id="{15EAB0EF-364B-CE4D-B2A3-EE390FB57D57}"/>
              </a:ext>
            </a:extLst>
          </p:cNvPr>
          <p:cNvPicPr>
            <a:picLocks noChangeAspect="1"/>
          </p:cNvPicPr>
          <p:nvPr userDrawn="1"/>
        </p:nvPicPr>
        <p:blipFill>
          <a:blip r:embed="rId8"/>
          <a:stretch>
            <a:fillRect/>
          </a:stretch>
        </p:blipFill>
        <p:spPr>
          <a:xfrm>
            <a:off x="1367791" y="6128008"/>
            <a:ext cx="312417" cy="409683"/>
          </a:xfrm>
          <a:prstGeom prst="rect">
            <a:avLst/>
          </a:prstGeom>
        </p:spPr>
      </p:pic>
    </p:spTree>
    <p:extLst>
      <p:ext uri="{BB962C8B-B14F-4D97-AF65-F5344CB8AC3E}">
        <p14:creationId xmlns:p14="http://schemas.microsoft.com/office/powerpoint/2010/main" val="14603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750" fill="hold"/>
                                        <p:tgtEl>
                                          <p:spTgt spid="15"/>
                                        </p:tgtEl>
                                        <p:attrNameLst>
                                          <p:attrName>ppt_x</p:attrName>
                                        </p:attrNameLst>
                                      </p:cBhvr>
                                      <p:tavLst>
                                        <p:tav tm="0">
                                          <p:val>
                                            <p:strVal val="1+#ppt_w/2"/>
                                          </p:val>
                                        </p:tav>
                                        <p:tav tm="100000">
                                          <p:val>
                                            <p:strVal val="#ppt_x"/>
                                          </p:val>
                                        </p:tav>
                                      </p:tavLst>
                                    </p:anim>
                                    <p:anim calcmode="lin" valueType="num">
                                      <p:cBhvr additive="base">
                                        <p:cTn id="8" dur="2750" fill="hold"/>
                                        <p:tgtEl>
                                          <p:spTgt spid="15"/>
                                        </p:tgtEl>
                                        <p:attrNameLst>
                                          <p:attrName>ppt_y</p:attrName>
                                        </p:attrNameLst>
                                      </p:cBhvr>
                                      <p:tavLst>
                                        <p:tav tm="0">
                                          <p:val>
                                            <p:strVal val="#ppt_y"/>
                                          </p:val>
                                        </p:tav>
                                        <p:tav tm="100000">
                                          <p:val>
                                            <p:strVal val="#ppt_y"/>
                                          </p:val>
                                        </p:tav>
                                      </p:tavLst>
                                    </p:anim>
                                  </p:childTnLst>
                                </p:cTn>
                              </p:par>
                              <p:par>
                                <p:cTn id="9" presetID="8" presetClass="emph" presetSubtype="0" repeatCount="indefinite" fill="hold" nodeType="withEffect">
                                  <p:stCondLst>
                                    <p:cond delay="0"/>
                                  </p:stCondLst>
                                  <p:childTnLst>
                                    <p:animRot by="21600000">
                                      <p:cBhvr>
                                        <p:cTn id="10" dur="15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rgbClr val="38393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p>
        </p:txBody>
      </p:sp>
      <p:sp>
        <p:nvSpPr>
          <p:cNvPr id="5" name="Platshållare för bild 2">
            <a:extLst>
              <a:ext uri="{FF2B5EF4-FFF2-40B4-BE49-F238E27FC236}">
                <a16:creationId xmlns:a16="http://schemas.microsoft.com/office/drawing/2014/main" id="{35B65B4E-C86E-4741-B26F-C55D17FE2801}"/>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Tree>
    <p:extLst>
      <p:ext uri="{BB962C8B-B14F-4D97-AF65-F5344CB8AC3E}">
        <p14:creationId xmlns:p14="http://schemas.microsoft.com/office/powerpoint/2010/main" val="2146274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solidFill>
                <a:schemeClr val="bg1"/>
              </a:solidFill>
            </a:endParaRPr>
          </a:p>
        </p:txBody>
      </p:sp>
      <p:sp>
        <p:nvSpPr>
          <p:cNvPr id="5" name="Platshållare för bild 2">
            <a:extLst>
              <a:ext uri="{FF2B5EF4-FFF2-40B4-BE49-F238E27FC236}">
                <a16:creationId xmlns:a16="http://schemas.microsoft.com/office/drawing/2014/main" id="{35B65B4E-C86E-4741-B26F-C55D17FE2801}"/>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pic>
        <p:nvPicPr>
          <p:cNvPr id="4" name="Bildobjekt 3">
            <a:extLst>
              <a:ext uri="{FF2B5EF4-FFF2-40B4-BE49-F238E27FC236}">
                <a16:creationId xmlns:a16="http://schemas.microsoft.com/office/drawing/2014/main" id="{2C4E4556-FD7E-2141-938B-5D5BA182A058}"/>
              </a:ext>
            </a:extLst>
          </p:cNvPr>
          <p:cNvPicPr>
            <a:picLocks noChangeAspect="1"/>
          </p:cNvPicPr>
          <p:nvPr userDrawn="1"/>
        </p:nvPicPr>
        <p:blipFill>
          <a:blip r:embed="rId2"/>
          <a:stretch>
            <a:fillRect/>
          </a:stretch>
        </p:blipFill>
        <p:spPr>
          <a:xfrm>
            <a:off x="11054754" y="6287588"/>
            <a:ext cx="974540" cy="406629"/>
          </a:xfrm>
          <a:prstGeom prst="rect">
            <a:avLst/>
          </a:prstGeom>
        </p:spPr>
      </p:pic>
    </p:spTree>
    <p:extLst>
      <p:ext uri="{BB962C8B-B14F-4D97-AF65-F5344CB8AC3E}">
        <p14:creationId xmlns:p14="http://schemas.microsoft.com/office/powerpoint/2010/main" val="1142397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ld med bildtext">
    <p:spTree>
      <p:nvGrpSpPr>
        <p:cNvPr id="1" name=""/>
        <p:cNvGrpSpPr/>
        <p:nvPr/>
      </p:nvGrpSpPr>
      <p:grpSpPr>
        <a:xfrm>
          <a:off x="0" y="0"/>
          <a:ext cx="0" cy="0"/>
          <a:chOff x="0" y="0"/>
          <a:chExt cx="0" cy="0"/>
        </a:xfrm>
      </p:grpSpPr>
      <p:sp>
        <p:nvSpPr>
          <p:cNvPr id="15" name="Rektangel 14">
            <a:extLst>
              <a:ext uri="{FF2B5EF4-FFF2-40B4-BE49-F238E27FC236}">
                <a16:creationId xmlns:a16="http://schemas.microsoft.com/office/drawing/2014/main" id="{184C0187-091B-A440-AF0E-27163AB5E689}"/>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7" name="Rätvinklig triangel 16">
            <a:extLst>
              <a:ext uri="{FF2B5EF4-FFF2-40B4-BE49-F238E27FC236}">
                <a16:creationId xmlns:a16="http://schemas.microsoft.com/office/drawing/2014/main" id="{6AFDA8E3-3560-194C-8B3D-694D2E56439A}"/>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3BA53A0E-55B2-CF44-A8D8-65C1BC864075}"/>
              </a:ext>
            </a:extLst>
          </p:cNvPr>
          <p:cNvSpPr>
            <a:spLocks noGrp="1"/>
          </p:cNvSpPr>
          <p:nvPr>
            <p:ph type="title" hasCustomPrompt="1"/>
          </p:nvPr>
        </p:nvSpPr>
        <p:spPr>
          <a:xfrm>
            <a:off x="839788" y="525263"/>
            <a:ext cx="4587618" cy="977446"/>
          </a:xfrm>
        </p:spPr>
        <p:txBody>
          <a:bodyPr anchor="ctr">
            <a:normAutofit/>
          </a:bodyPr>
          <a:lstStyle>
            <a:lvl1pPr>
              <a:defRPr sz="3600"/>
            </a:lvl1pPr>
          </a:lstStyle>
          <a:p>
            <a:r>
              <a:rPr lang="sv-SE" dirty="0"/>
              <a:t>Rubrik</a:t>
            </a:r>
          </a:p>
        </p:txBody>
      </p:sp>
      <p:sp>
        <p:nvSpPr>
          <p:cNvPr id="3" name="Platshållare för bild 2">
            <a:extLst>
              <a:ext uri="{FF2B5EF4-FFF2-40B4-BE49-F238E27FC236}">
                <a16:creationId xmlns:a16="http://schemas.microsoft.com/office/drawing/2014/main" id="{7F032AF0-E47C-EC47-BFB9-EB0D9343F009}"/>
              </a:ext>
            </a:extLst>
          </p:cNvPr>
          <p:cNvSpPr>
            <a:spLocks noGrp="1"/>
          </p:cNvSpPr>
          <p:nvPr>
            <p:ph type="pic" idx="1"/>
          </p:nvPr>
        </p:nvSpPr>
        <p:spPr>
          <a:xfrm>
            <a:off x="5545394" y="335526"/>
            <a:ext cx="6646606" cy="625700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EE51E97C-723A-6843-93BD-3E00DFFE03D0}"/>
              </a:ext>
            </a:extLst>
          </p:cNvPr>
          <p:cNvSpPr>
            <a:spLocks noGrp="1"/>
          </p:cNvSpPr>
          <p:nvPr>
            <p:ph type="body" sz="half" idx="2"/>
          </p:nvPr>
        </p:nvSpPr>
        <p:spPr>
          <a:xfrm>
            <a:off x="839788" y="1605954"/>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sv-SE" dirty="0"/>
              <a:t>Redigera format för bakgrundstext
Nivå två
Nivå tre
Nivå fyra
Nivå fem</a:t>
            </a:r>
          </a:p>
        </p:txBody>
      </p:sp>
      <p:sp>
        <p:nvSpPr>
          <p:cNvPr id="12" name="Rektangel 11">
            <a:extLst>
              <a:ext uri="{FF2B5EF4-FFF2-40B4-BE49-F238E27FC236}">
                <a16:creationId xmlns:a16="http://schemas.microsoft.com/office/drawing/2014/main" id="{D0668B29-9EA7-9144-902C-960A8FF29E4A}"/>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Rätvinklig triangel 12">
            <a:extLst>
              <a:ext uri="{FF2B5EF4-FFF2-40B4-BE49-F238E27FC236}">
                <a16:creationId xmlns:a16="http://schemas.microsoft.com/office/drawing/2014/main" id="{D4752250-0A18-AB46-8611-A86FBEE71B14}"/>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4" name="Bildobjekt 13">
            <a:extLst>
              <a:ext uri="{FF2B5EF4-FFF2-40B4-BE49-F238E27FC236}">
                <a16:creationId xmlns:a16="http://schemas.microsoft.com/office/drawing/2014/main" id="{EE0CC0F7-63D9-E144-83C8-A61F7BCFD17C}"/>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6" name="Platshållare för datum 3">
            <a:extLst>
              <a:ext uri="{FF2B5EF4-FFF2-40B4-BE49-F238E27FC236}">
                <a16:creationId xmlns:a16="http://schemas.microsoft.com/office/drawing/2014/main" id="{2B0B4036-E58D-4B42-99FC-B0A057AC4313}"/>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spTree>
    <p:extLst>
      <p:ext uri="{BB962C8B-B14F-4D97-AF65-F5344CB8AC3E}">
        <p14:creationId xmlns:p14="http://schemas.microsoft.com/office/powerpoint/2010/main" val="1685856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ild med bildtext">
    <p:spTree>
      <p:nvGrpSpPr>
        <p:cNvPr id="1" name=""/>
        <p:cNvGrpSpPr/>
        <p:nvPr/>
      </p:nvGrpSpPr>
      <p:grpSpPr>
        <a:xfrm>
          <a:off x="0" y="0"/>
          <a:ext cx="0" cy="0"/>
          <a:chOff x="0" y="0"/>
          <a:chExt cx="0" cy="0"/>
        </a:xfrm>
      </p:grpSpPr>
      <p:sp>
        <p:nvSpPr>
          <p:cNvPr id="17" name="Rektangel 16">
            <a:extLst>
              <a:ext uri="{FF2B5EF4-FFF2-40B4-BE49-F238E27FC236}">
                <a16:creationId xmlns:a16="http://schemas.microsoft.com/office/drawing/2014/main" id="{E4AC8FF8-FA4A-C34C-A8F9-2BC6516BF6BA}"/>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ätvinklig triangel 18">
            <a:extLst>
              <a:ext uri="{FF2B5EF4-FFF2-40B4-BE49-F238E27FC236}">
                <a16:creationId xmlns:a16="http://schemas.microsoft.com/office/drawing/2014/main" id="{FE8250C5-2135-3045-BF1A-02BF291DA5E9}"/>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3BA53A0E-55B2-CF44-A8D8-65C1BC864075}"/>
              </a:ext>
            </a:extLst>
          </p:cNvPr>
          <p:cNvSpPr>
            <a:spLocks noGrp="1"/>
          </p:cNvSpPr>
          <p:nvPr>
            <p:ph type="title" hasCustomPrompt="1"/>
          </p:nvPr>
        </p:nvSpPr>
        <p:spPr>
          <a:xfrm>
            <a:off x="839788" y="525263"/>
            <a:ext cx="4587618" cy="977446"/>
          </a:xfrm>
        </p:spPr>
        <p:txBody>
          <a:bodyPr anchor="ctr">
            <a:normAutofit/>
          </a:bodyPr>
          <a:lstStyle>
            <a:lvl1pPr>
              <a:defRPr sz="3600"/>
            </a:lvl1pPr>
          </a:lstStyle>
          <a:p>
            <a:r>
              <a:rPr lang="sv-SE" dirty="0"/>
              <a:t>Rubrik</a:t>
            </a:r>
          </a:p>
        </p:txBody>
      </p:sp>
      <p:sp>
        <p:nvSpPr>
          <p:cNvPr id="3" name="Platshållare för bild 2">
            <a:extLst>
              <a:ext uri="{FF2B5EF4-FFF2-40B4-BE49-F238E27FC236}">
                <a16:creationId xmlns:a16="http://schemas.microsoft.com/office/drawing/2014/main" id="{7F032AF0-E47C-EC47-BFB9-EB0D9343F009}"/>
              </a:ext>
            </a:extLst>
          </p:cNvPr>
          <p:cNvSpPr>
            <a:spLocks noGrp="1"/>
          </p:cNvSpPr>
          <p:nvPr>
            <p:ph type="pic" idx="1"/>
          </p:nvPr>
        </p:nvSpPr>
        <p:spPr>
          <a:xfrm>
            <a:off x="5545394" y="335526"/>
            <a:ext cx="6646606" cy="625700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EE51E97C-723A-6843-93BD-3E00DFFE03D0}"/>
              </a:ext>
            </a:extLst>
          </p:cNvPr>
          <p:cNvSpPr>
            <a:spLocks noGrp="1"/>
          </p:cNvSpPr>
          <p:nvPr>
            <p:ph type="body" sz="half" idx="2"/>
          </p:nvPr>
        </p:nvSpPr>
        <p:spPr>
          <a:xfrm>
            <a:off x="839788" y="1605954"/>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sv-SE" dirty="0"/>
              <a:t>Redigera format för bakgrundstext
Nivå två
Nivå tre
Nivå fyra
Nivå fem</a:t>
            </a:r>
          </a:p>
        </p:txBody>
      </p:sp>
      <p:sp>
        <p:nvSpPr>
          <p:cNvPr id="12" name="Rektangel 11">
            <a:extLst>
              <a:ext uri="{FF2B5EF4-FFF2-40B4-BE49-F238E27FC236}">
                <a16:creationId xmlns:a16="http://schemas.microsoft.com/office/drawing/2014/main" id="{D0668B29-9EA7-9144-902C-960A8FF29E4A}"/>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Rätvinklig triangel 12">
            <a:extLst>
              <a:ext uri="{FF2B5EF4-FFF2-40B4-BE49-F238E27FC236}">
                <a16:creationId xmlns:a16="http://schemas.microsoft.com/office/drawing/2014/main" id="{D4752250-0A18-AB46-8611-A86FBEE71B14}"/>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4" name="Bildobjekt 13">
            <a:extLst>
              <a:ext uri="{FF2B5EF4-FFF2-40B4-BE49-F238E27FC236}">
                <a16:creationId xmlns:a16="http://schemas.microsoft.com/office/drawing/2014/main" id="{EE0CC0F7-63D9-E144-83C8-A61F7BCFD17C}"/>
              </a:ext>
            </a:extLst>
          </p:cNvPr>
          <p:cNvPicPr>
            <a:picLocks noChangeAspect="1"/>
          </p:cNvPicPr>
          <p:nvPr userDrawn="1"/>
        </p:nvPicPr>
        <p:blipFill>
          <a:blip r:embed="rId2"/>
          <a:stretch>
            <a:fillRect/>
          </a:stretch>
        </p:blipFill>
        <p:spPr>
          <a:xfrm>
            <a:off x="11054754" y="6008914"/>
            <a:ext cx="974540" cy="406629"/>
          </a:xfrm>
          <a:prstGeom prst="rect">
            <a:avLst/>
          </a:prstGeom>
        </p:spPr>
      </p:pic>
      <p:pic>
        <p:nvPicPr>
          <p:cNvPr id="15" name="Bildobjekt 14">
            <a:extLst>
              <a:ext uri="{FF2B5EF4-FFF2-40B4-BE49-F238E27FC236}">
                <a16:creationId xmlns:a16="http://schemas.microsoft.com/office/drawing/2014/main" id="{93B317CB-92BE-5141-A08E-8A2339581D36}"/>
              </a:ext>
            </a:extLst>
          </p:cNvPr>
          <p:cNvPicPr>
            <a:picLocks noChangeAspect="1"/>
          </p:cNvPicPr>
          <p:nvPr userDrawn="1"/>
        </p:nvPicPr>
        <p:blipFill>
          <a:blip r:embed="rId3"/>
          <a:stretch>
            <a:fillRect/>
          </a:stretch>
        </p:blipFill>
        <p:spPr>
          <a:xfrm>
            <a:off x="7797039" y="5637881"/>
            <a:ext cx="6755539" cy="2040173"/>
          </a:xfrm>
          <a:prstGeom prst="rect">
            <a:avLst/>
          </a:prstGeom>
        </p:spPr>
      </p:pic>
      <p:pic>
        <p:nvPicPr>
          <p:cNvPr id="16" name="Bildobjekt 15">
            <a:extLst>
              <a:ext uri="{FF2B5EF4-FFF2-40B4-BE49-F238E27FC236}">
                <a16:creationId xmlns:a16="http://schemas.microsoft.com/office/drawing/2014/main" id="{2F39EE15-2276-CE48-A47C-68AE4E52E944}"/>
              </a:ext>
            </a:extLst>
          </p:cNvPr>
          <p:cNvPicPr>
            <a:picLocks noChangeAspect="1"/>
          </p:cNvPicPr>
          <p:nvPr userDrawn="1"/>
        </p:nvPicPr>
        <p:blipFill>
          <a:blip r:embed="rId4"/>
          <a:stretch>
            <a:fillRect/>
          </a:stretch>
        </p:blipFill>
        <p:spPr>
          <a:xfrm>
            <a:off x="8963544" y="4599765"/>
            <a:ext cx="3122152" cy="2076231"/>
          </a:xfrm>
          <a:prstGeom prst="rect">
            <a:avLst/>
          </a:prstGeom>
        </p:spPr>
      </p:pic>
      <p:sp>
        <p:nvSpPr>
          <p:cNvPr id="18" name="Platshållare för datum 3">
            <a:extLst>
              <a:ext uri="{FF2B5EF4-FFF2-40B4-BE49-F238E27FC236}">
                <a16:creationId xmlns:a16="http://schemas.microsoft.com/office/drawing/2014/main" id="{F1C3F5BE-9FC7-594C-A9EC-C3E70E803185}"/>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spTree>
    <p:extLst>
      <p:ext uri="{BB962C8B-B14F-4D97-AF65-F5344CB8AC3E}">
        <p14:creationId xmlns:p14="http://schemas.microsoft.com/office/powerpoint/2010/main" val="125738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rgbClr val="38393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p>
        </p:txBody>
      </p:sp>
      <p:sp>
        <p:nvSpPr>
          <p:cNvPr id="4" name="Rubrik 1">
            <a:extLst>
              <a:ext uri="{FF2B5EF4-FFF2-40B4-BE49-F238E27FC236}">
                <a16:creationId xmlns:a16="http://schemas.microsoft.com/office/drawing/2014/main" id="{E34D7898-17EB-884C-B8C5-CE155A73C568}"/>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7" name="Platshållare för innehåll 2">
            <a:extLst>
              <a:ext uri="{FF2B5EF4-FFF2-40B4-BE49-F238E27FC236}">
                <a16:creationId xmlns:a16="http://schemas.microsoft.com/office/drawing/2014/main" id="{14E4A54A-5F29-6046-BF0C-C173A350260E}"/>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sp>
        <p:nvSpPr>
          <p:cNvPr id="8" name="Platshållare för datum 3">
            <a:extLst>
              <a:ext uri="{FF2B5EF4-FFF2-40B4-BE49-F238E27FC236}">
                <a16:creationId xmlns:a16="http://schemas.microsoft.com/office/drawing/2014/main" id="{5DEE7ABE-4DD7-E04C-B38C-8C5618E41448}"/>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spTree>
    <p:extLst>
      <p:ext uri="{BB962C8B-B14F-4D97-AF65-F5344CB8AC3E}">
        <p14:creationId xmlns:p14="http://schemas.microsoft.com/office/powerpoint/2010/main" val="2181361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Rubrik och innehåll">
    <p:spTree>
      <p:nvGrpSpPr>
        <p:cNvPr id="1" name=""/>
        <p:cNvGrpSpPr/>
        <p:nvPr/>
      </p:nvGrpSpPr>
      <p:grpSpPr>
        <a:xfrm>
          <a:off x="0" y="0"/>
          <a:ext cx="0" cy="0"/>
          <a:chOff x="0" y="0"/>
          <a:chExt cx="0" cy="0"/>
        </a:xfrm>
      </p:grpSpPr>
      <p:sp>
        <p:nvSpPr>
          <p:cNvPr id="10" name="Rektangel 9">
            <a:extLst>
              <a:ext uri="{FF2B5EF4-FFF2-40B4-BE49-F238E27FC236}">
                <a16:creationId xmlns:a16="http://schemas.microsoft.com/office/drawing/2014/main" id="{1A412867-D828-F44F-877A-5BD96D8F1AC1}"/>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141E5E81-73C0-1F44-A08A-D7FD32774CD5}"/>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 name="Rektangel 6">
            <a:extLst>
              <a:ext uri="{FF2B5EF4-FFF2-40B4-BE49-F238E27FC236}">
                <a16:creationId xmlns:a16="http://schemas.microsoft.com/office/drawing/2014/main" id="{DEA239D8-2BC4-9D41-8CAB-6072D53D06A9}"/>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ätvinklig triangel 7">
            <a:extLst>
              <a:ext uri="{FF2B5EF4-FFF2-40B4-BE49-F238E27FC236}">
                <a16:creationId xmlns:a16="http://schemas.microsoft.com/office/drawing/2014/main" id="{CF8DC84A-0581-4E4D-B3C3-5679AFDB7D80}"/>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ED1BC7AB-31B3-3443-A64D-F27BA977169A}"/>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98AC7CB7-2886-9E46-A2EB-514EF0C1B7B4}"/>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pic>
        <p:nvPicPr>
          <p:cNvPr id="9" name="Bildobjekt 8">
            <a:extLst>
              <a:ext uri="{FF2B5EF4-FFF2-40B4-BE49-F238E27FC236}">
                <a16:creationId xmlns:a16="http://schemas.microsoft.com/office/drawing/2014/main" id="{CA6C4360-6AC5-5049-816D-9C89CA1ED81F}"/>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3" name="Platshållare för datum 3">
            <a:extLst>
              <a:ext uri="{FF2B5EF4-FFF2-40B4-BE49-F238E27FC236}">
                <a16:creationId xmlns:a16="http://schemas.microsoft.com/office/drawing/2014/main" id="{7BBFAF39-F57D-B745-987D-88A755A66FE3}"/>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spTree>
    <p:extLst>
      <p:ext uri="{BB962C8B-B14F-4D97-AF65-F5344CB8AC3E}">
        <p14:creationId xmlns:p14="http://schemas.microsoft.com/office/powerpoint/2010/main" val="1655941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Rubrik och innehåll">
    <p:spTree>
      <p:nvGrpSpPr>
        <p:cNvPr id="1" name=""/>
        <p:cNvGrpSpPr/>
        <p:nvPr/>
      </p:nvGrpSpPr>
      <p:grpSpPr>
        <a:xfrm>
          <a:off x="0" y="0"/>
          <a:ext cx="0" cy="0"/>
          <a:chOff x="0" y="0"/>
          <a:chExt cx="0" cy="0"/>
        </a:xfrm>
      </p:grpSpPr>
      <p:sp>
        <p:nvSpPr>
          <p:cNvPr id="14" name="Rektangel 13">
            <a:extLst>
              <a:ext uri="{FF2B5EF4-FFF2-40B4-BE49-F238E27FC236}">
                <a16:creationId xmlns:a16="http://schemas.microsoft.com/office/drawing/2014/main" id="{DC10C8CE-6BDB-3045-AF70-9C719EF3C3B7}"/>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531A90FE-36B4-AF49-A5B5-1CE59B760AC2}"/>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 name="Rektangel 6">
            <a:extLst>
              <a:ext uri="{FF2B5EF4-FFF2-40B4-BE49-F238E27FC236}">
                <a16:creationId xmlns:a16="http://schemas.microsoft.com/office/drawing/2014/main" id="{DEA239D8-2BC4-9D41-8CAB-6072D53D06A9}"/>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ätvinklig triangel 7">
            <a:extLst>
              <a:ext uri="{FF2B5EF4-FFF2-40B4-BE49-F238E27FC236}">
                <a16:creationId xmlns:a16="http://schemas.microsoft.com/office/drawing/2014/main" id="{CF8DC84A-0581-4E4D-B3C3-5679AFDB7D80}"/>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ED1BC7AB-31B3-3443-A64D-F27BA977169A}"/>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98AC7CB7-2886-9E46-A2EB-514EF0C1B7B4}"/>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pic>
        <p:nvPicPr>
          <p:cNvPr id="12" name="Bildobjekt 11">
            <a:extLst>
              <a:ext uri="{FF2B5EF4-FFF2-40B4-BE49-F238E27FC236}">
                <a16:creationId xmlns:a16="http://schemas.microsoft.com/office/drawing/2014/main" id="{FFB60DE8-6547-9B49-8597-D629077B79C4}"/>
              </a:ext>
            </a:extLst>
          </p:cNvPr>
          <p:cNvPicPr>
            <a:picLocks noChangeAspect="1"/>
          </p:cNvPicPr>
          <p:nvPr userDrawn="1"/>
        </p:nvPicPr>
        <p:blipFill>
          <a:blip r:embed="rId2"/>
          <a:stretch>
            <a:fillRect/>
          </a:stretch>
        </p:blipFill>
        <p:spPr>
          <a:xfrm>
            <a:off x="10121900" y="2312781"/>
            <a:ext cx="2463800" cy="4444695"/>
          </a:xfrm>
          <a:prstGeom prst="rect">
            <a:avLst/>
          </a:prstGeom>
        </p:spPr>
      </p:pic>
      <p:sp>
        <p:nvSpPr>
          <p:cNvPr id="13" name="Platshållare för datum 3">
            <a:extLst>
              <a:ext uri="{FF2B5EF4-FFF2-40B4-BE49-F238E27FC236}">
                <a16:creationId xmlns:a16="http://schemas.microsoft.com/office/drawing/2014/main" id="{9BF73EEA-DB4B-FF4F-981D-DBD6BA6195F4}"/>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spTree>
    <p:extLst>
      <p:ext uri="{BB962C8B-B14F-4D97-AF65-F5344CB8AC3E}">
        <p14:creationId xmlns:p14="http://schemas.microsoft.com/office/powerpoint/2010/main" val="335476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1787525" y="1100606"/>
            <a:ext cx="8616950" cy="4656787"/>
          </a:xfrm>
        </p:spPr>
        <p:txBody>
          <a:bodyPr anchor="ctr"/>
          <a:lstStyle>
            <a:lvl1pPr algn="ctr">
              <a:lnSpc>
                <a:spcPct val="100000"/>
              </a:lnSpc>
              <a:defRPr sz="6000">
                <a:solidFill>
                  <a:schemeClr val="bg2"/>
                </a:solidFill>
              </a:defRPr>
            </a:lvl1pPr>
          </a:lstStyle>
          <a:p>
            <a:r>
              <a:rPr lang="sv-SE" dirty="0"/>
              <a:t>Klicka här för att ändra mall för rubrikformat</a:t>
            </a:r>
          </a:p>
        </p:txBody>
      </p:sp>
      <p:sp>
        <p:nvSpPr>
          <p:cNvPr id="6" name="Platshållare för datum 3">
            <a:extLst>
              <a:ext uri="{FF2B5EF4-FFF2-40B4-BE49-F238E27FC236}">
                <a16:creationId xmlns:a16="http://schemas.microsoft.com/office/drawing/2014/main" id="{A9D8CAE1-FA44-504D-9014-9D5A692EBC2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spTree>
    <p:extLst>
      <p:ext uri="{BB962C8B-B14F-4D97-AF65-F5344CB8AC3E}">
        <p14:creationId xmlns:p14="http://schemas.microsoft.com/office/powerpoint/2010/main" val="299994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2252269" y="1100606"/>
            <a:ext cx="7687461" cy="4656787"/>
          </a:xfrm>
        </p:spPr>
        <p:txBody>
          <a:bodyPr anchor="ctr">
            <a:normAutofit/>
          </a:bodyPr>
          <a:lstStyle>
            <a:lvl1pPr algn="ctr">
              <a:lnSpc>
                <a:spcPct val="100000"/>
              </a:lnSpc>
              <a:defRPr sz="4400">
                <a:solidFill>
                  <a:schemeClr val="bg2"/>
                </a:solidFill>
              </a:defRPr>
            </a:lvl1pPr>
          </a:lstStyle>
          <a:p>
            <a:r>
              <a:rPr lang="sv-SE" dirty="0"/>
              <a:t>Klicka här för att ändra mall för rubrikformat</a:t>
            </a:r>
          </a:p>
        </p:txBody>
      </p:sp>
      <p:sp>
        <p:nvSpPr>
          <p:cNvPr id="6" name="Platshållare för datum 3">
            <a:extLst>
              <a:ext uri="{FF2B5EF4-FFF2-40B4-BE49-F238E27FC236}">
                <a16:creationId xmlns:a16="http://schemas.microsoft.com/office/drawing/2014/main" id="{A9D8CAE1-FA44-504D-9014-9D5A692EBC2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spTree>
    <p:extLst>
      <p:ext uri="{BB962C8B-B14F-4D97-AF65-F5344CB8AC3E}">
        <p14:creationId xmlns:p14="http://schemas.microsoft.com/office/powerpoint/2010/main" val="1937129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5" name="Rektangel 4">
            <a:extLst>
              <a:ext uri="{FF2B5EF4-FFF2-40B4-BE49-F238E27FC236}">
                <a16:creationId xmlns:a16="http://schemas.microsoft.com/office/drawing/2014/main" id="{78BAECA4-EFA8-6441-BC33-86A2763CD467}"/>
              </a:ext>
            </a:extLst>
          </p:cNvPr>
          <p:cNvSpPr/>
          <p:nvPr userDrawn="1"/>
        </p:nvSpPr>
        <p:spPr>
          <a:xfrm>
            <a:off x="0" y="6259580"/>
            <a:ext cx="12192000" cy="598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561046D1-E087-C944-A047-C3205DA2291C}"/>
              </a:ext>
            </a:extLst>
          </p:cNvPr>
          <p:cNvSpPr>
            <a:spLocks noGrp="1"/>
          </p:cNvSpPr>
          <p:nvPr>
            <p:ph type="title"/>
          </p:nvPr>
        </p:nvSpPr>
        <p:spPr>
          <a:xfrm>
            <a:off x="2480582" y="0"/>
            <a:ext cx="7230836" cy="6259579"/>
          </a:xfrm>
        </p:spPr>
        <p:txBody>
          <a:bodyPr>
            <a:normAutofit/>
          </a:bodyPr>
          <a:lstStyle>
            <a:lvl1pPr algn="ctr">
              <a:defRPr>
                <a:solidFill>
                  <a:schemeClr val="bg1"/>
                </a:solidFill>
              </a:defRPr>
            </a:lvl1pPr>
          </a:lstStyle>
          <a:p>
            <a:r>
              <a:rPr lang="sv-SE" sz="4400" dirty="0"/>
              <a:t>Du hittar fler lektionstips på </a:t>
            </a:r>
            <a:r>
              <a:rPr lang="sv-SE" sz="4400" dirty="0">
                <a:solidFill>
                  <a:schemeClr val="bg1"/>
                </a:solidFill>
                <a:hlinkClick r:id="rId2">
                  <a:extLst>
                    <a:ext uri="{A12FA001-AC4F-418D-AE19-62706E023703}">
                      <ahyp:hlinkClr xmlns:ahyp="http://schemas.microsoft.com/office/drawing/2018/hyperlinkcolor" val="tx"/>
                    </a:ext>
                  </a:extLst>
                </a:hlinkClick>
              </a:rPr>
              <a:t>www.sysav.se/skola</a:t>
            </a:r>
            <a:r>
              <a:rPr lang="sv-SE" sz="4400" dirty="0">
                <a:solidFill>
                  <a:schemeClr val="bg1"/>
                </a:solidFill>
              </a:rPr>
              <a:t> </a:t>
            </a:r>
          </a:p>
        </p:txBody>
      </p:sp>
      <p:pic>
        <p:nvPicPr>
          <p:cNvPr id="9" name="Bildobjekt 8" descr="En bild som visar elektronik&#10;&#10;&#10;&#10;Automatiskt genererad beskrivning">
            <a:extLst>
              <a:ext uri="{FF2B5EF4-FFF2-40B4-BE49-F238E27FC236}">
                <a16:creationId xmlns:a16="http://schemas.microsoft.com/office/drawing/2014/main" id="{16138EB3-34A3-1640-8F26-E9637FA4CE9B}"/>
              </a:ext>
            </a:extLst>
          </p:cNvPr>
          <p:cNvPicPr>
            <a:picLocks noChangeAspect="1"/>
          </p:cNvPicPr>
          <p:nvPr userDrawn="1"/>
        </p:nvPicPr>
        <p:blipFill>
          <a:blip r:embed="rId3"/>
          <a:stretch>
            <a:fillRect/>
          </a:stretch>
        </p:blipFill>
        <p:spPr>
          <a:xfrm>
            <a:off x="9043460" y="3129789"/>
            <a:ext cx="2798956" cy="2798956"/>
          </a:xfrm>
          <a:prstGeom prst="rect">
            <a:avLst/>
          </a:prstGeom>
        </p:spPr>
      </p:pic>
      <p:pic>
        <p:nvPicPr>
          <p:cNvPr id="11" name="Bildobjekt 10">
            <a:extLst>
              <a:ext uri="{FF2B5EF4-FFF2-40B4-BE49-F238E27FC236}">
                <a16:creationId xmlns:a16="http://schemas.microsoft.com/office/drawing/2014/main" id="{9840C97D-8451-B447-97A9-AB78F4549083}"/>
              </a:ext>
            </a:extLst>
          </p:cNvPr>
          <p:cNvPicPr>
            <a:picLocks noChangeAspect="1"/>
          </p:cNvPicPr>
          <p:nvPr userDrawn="1"/>
        </p:nvPicPr>
        <p:blipFill>
          <a:blip r:embed="rId4"/>
          <a:stretch>
            <a:fillRect/>
          </a:stretch>
        </p:blipFill>
        <p:spPr>
          <a:xfrm>
            <a:off x="5578250" y="6335155"/>
            <a:ext cx="974540" cy="406629"/>
          </a:xfrm>
          <a:prstGeom prst="rect">
            <a:avLst/>
          </a:prstGeom>
        </p:spPr>
      </p:pic>
    </p:spTree>
    <p:extLst>
      <p:ext uri="{BB962C8B-B14F-4D97-AF65-F5344CB8AC3E}">
        <p14:creationId xmlns:p14="http://schemas.microsoft.com/office/powerpoint/2010/main" val="25136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36B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831850" y="1100606"/>
            <a:ext cx="10515600" cy="4656787"/>
          </a:xfrm>
        </p:spPr>
        <p:txBody>
          <a:bodyPr anchor="ctr"/>
          <a:lstStyle>
            <a:lvl1pPr algn="ctr">
              <a:defRPr sz="6000">
                <a:solidFill>
                  <a:schemeClr val="bg2"/>
                </a:solidFill>
              </a:defRPr>
            </a:lvl1pPr>
          </a:lstStyle>
          <a:p>
            <a:r>
              <a:rPr lang="sv-SE" dirty="0"/>
              <a:t>Klicka här för att ändra mall för rubrikformat</a:t>
            </a:r>
          </a:p>
        </p:txBody>
      </p:sp>
      <p:sp>
        <p:nvSpPr>
          <p:cNvPr id="5" name="Platshållare för datum 3">
            <a:extLst>
              <a:ext uri="{FF2B5EF4-FFF2-40B4-BE49-F238E27FC236}">
                <a16:creationId xmlns:a16="http://schemas.microsoft.com/office/drawing/2014/main" id="{D5E4752B-A5A4-754C-8E3E-C4B9F21833F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spTree>
    <p:extLst>
      <p:ext uri="{BB962C8B-B14F-4D97-AF65-F5344CB8AC3E}">
        <p14:creationId xmlns:p14="http://schemas.microsoft.com/office/powerpoint/2010/main" val="1888125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13" name="Rektangel 12">
            <a:extLst>
              <a:ext uri="{FF2B5EF4-FFF2-40B4-BE49-F238E27FC236}">
                <a16:creationId xmlns:a16="http://schemas.microsoft.com/office/drawing/2014/main" id="{971F5194-E2EC-7042-9393-35F933E33ED7}"/>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7C9EC4AF-7B36-754A-90EA-BE17A010C70C}"/>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871D276-6E9A-8C4F-AA6D-7D47246ACF38}"/>
              </a:ext>
            </a:extLst>
          </p:cNvPr>
          <p:cNvSpPr>
            <a:spLocks noGrp="1"/>
          </p:cNvSpPr>
          <p:nvPr>
            <p:ph type="title"/>
          </p:nvPr>
        </p:nvSpPr>
        <p:spPr>
          <a:xfrm>
            <a:off x="838200" y="525263"/>
            <a:ext cx="10515600" cy="9774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4AFFBDA7-F5A2-6341-AE8A-06B2D0E7CABC}"/>
              </a:ext>
            </a:extLst>
          </p:cNvPr>
          <p:cNvSpPr>
            <a:spLocks noGrp="1"/>
          </p:cNvSpPr>
          <p:nvPr>
            <p:ph sz="half" idx="1"/>
          </p:nvPr>
        </p:nvSpPr>
        <p:spPr>
          <a:xfrm>
            <a:off x="838200" y="1605954"/>
            <a:ext cx="5181600" cy="4351338"/>
          </a:xfrm>
        </p:spPr>
        <p:txBody>
          <a:bodyPr/>
          <a:lstStyle/>
          <a:p>
            <a:r>
              <a:rPr lang="sv-SE" dirty="0"/>
              <a:t>Redigera format för bakgrundstext
Nivå två
Nivå tre
Nivå fyra
Nivå fem</a:t>
            </a:r>
          </a:p>
        </p:txBody>
      </p:sp>
      <p:sp>
        <p:nvSpPr>
          <p:cNvPr id="4" name="Platshållare för innehåll 3">
            <a:extLst>
              <a:ext uri="{FF2B5EF4-FFF2-40B4-BE49-F238E27FC236}">
                <a16:creationId xmlns:a16="http://schemas.microsoft.com/office/drawing/2014/main" id="{7FE0853C-B209-AB4F-BFCE-1C3D29F8571A}"/>
              </a:ext>
            </a:extLst>
          </p:cNvPr>
          <p:cNvSpPr>
            <a:spLocks noGrp="1"/>
          </p:cNvSpPr>
          <p:nvPr>
            <p:ph sz="half" idx="2"/>
          </p:nvPr>
        </p:nvSpPr>
        <p:spPr>
          <a:xfrm>
            <a:off x="6172200" y="1605954"/>
            <a:ext cx="5181600" cy="4351338"/>
          </a:xfrm>
        </p:spPr>
        <p:txBody>
          <a:bodyPr/>
          <a:lstStyle>
            <a:lvl1pPr marL="457200" indent="-457200">
              <a:buSzPct val="100000"/>
              <a:buFont typeface="+mj-lt"/>
              <a:buAutoNum type="arabicPeriod"/>
              <a:defRPr/>
            </a:lvl1pPr>
          </a:lstStyle>
          <a:p>
            <a:r>
              <a:rPr lang="sv-SE" dirty="0"/>
              <a:t>Redigera format för bakgrundstext
Nivå två
Nivå tre
Nivå fyra
Nivå fem</a:t>
            </a:r>
          </a:p>
        </p:txBody>
      </p:sp>
      <p:sp>
        <p:nvSpPr>
          <p:cNvPr id="10" name="Rektangel 9">
            <a:extLst>
              <a:ext uri="{FF2B5EF4-FFF2-40B4-BE49-F238E27FC236}">
                <a16:creationId xmlns:a16="http://schemas.microsoft.com/office/drawing/2014/main" id="{380AEAC9-C020-B249-8835-8DC84DFB2FA0}"/>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8867FDC7-5107-1A43-AC07-9C4CC7142E2B}"/>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2" name="Bildobjekt 11">
            <a:extLst>
              <a:ext uri="{FF2B5EF4-FFF2-40B4-BE49-F238E27FC236}">
                <a16:creationId xmlns:a16="http://schemas.microsoft.com/office/drawing/2014/main" id="{6129088F-9E5E-074F-A3EB-3186E2482510}"/>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4" name="Platshållare för datum 3">
            <a:extLst>
              <a:ext uri="{FF2B5EF4-FFF2-40B4-BE49-F238E27FC236}">
                <a16:creationId xmlns:a16="http://schemas.microsoft.com/office/drawing/2014/main" id="{9DDD5C03-4DEA-DB48-893A-1E743AB1C601}"/>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spTree>
    <p:extLst>
      <p:ext uri="{BB962C8B-B14F-4D97-AF65-F5344CB8AC3E}">
        <p14:creationId xmlns:p14="http://schemas.microsoft.com/office/powerpoint/2010/main" val="1869628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_Två delar">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9DF2BE3A-C25F-7A48-8A35-163F01D59F94}"/>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17814BD2-310C-0A40-B9A9-C2EE37C4B79E}"/>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871D276-6E9A-8C4F-AA6D-7D47246ACF38}"/>
              </a:ext>
            </a:extLst>
          </p:cNvPr>
          <p:cNvSpPr>
            <a:spLocks noGrp="1"/>
          </p:cNvSpPr>
          <p:nvPr>
            <p:ph type="title"/>
          </p:nvPr>
        </p:nvSpPr>
        <p:spPr>
          <a:xfrm>
            <a:off x="838200" y="525263"/>
            <a:ext cx="10515600" cy="9774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4AFFBDA7-F5A2-6341-AE8A-06B2D0E7CABC}"/>
              </a:ext>
            </a:extLst>
          </p:cNvPr>
          <p:cNvSpPr>
            <a:spLocks noGrp="1"/>
          </p:cNvSpPr>
          <p:nvPr>
            <p:ph sz="half" idx="1"/>
          </p:nvPr>
        </p:nvSpPr>
        <p:spPr>
          <a:xfrm>
            <a:off x="838200" y="1605954"/>
            <a:ext cx="5181600" cy="4351338"/>
          </a:xfrm>
        </p:spPr>
        <p:txBody>
          <a:bodyPr/>
          <a:lstStyle/>
          <a:p>
            <a:r>
              <a:rPr lang="sv-SE" dirty="0"/>
              <a:t>Redigera format för bakgrundstext
Nivå två
Nivå tre
Nivå fyra
Nivå fem</a:t>
            </a:r>
          </a:p>
        </p:txBody>
      </p:sp>
      <p:sp>
        <p:nvSpPr>
          <p:cNvPr id="4" name="Platshållare för innehåll 3">
            <a:extLst>
              <a:ext uri="{FF2B5EF4-FFF2-40B4-BE49-F238E27FC236}">
                <a16:creationId xmlns:a16="http://schemas.microsoft.com/office/drawing/2014/main" id="{7FE0853C-B209-AB4F-BFCE-1C3D29F8571A}"/>
              </a:ext>
            </a:extLst>
          </p:cNvPr>
          <p:cNvSpPr>
            <a:spLocks noGrp="1"/>
          </p:cNvSpPr>
          <p:nvPr>
            <p:ph sz="half" idx="2"/>
          </p:nvPr>
        </p:nvSpPr>
        <p:spPr>
          <a:xfrm>
            <a:off x="6172200" y="1605954"/>
            <a:ext cx="5181600" cy="4351338"/>
          </a:xfrm>
        </p:spPr>
        <p:txBody>
          <a:bodyPr/>
          <a:lstStyle>
            <a:lvl1pPr marL="457200" indent="-457200">
              <a:buSzPct val="100000"/>
              <a:buFont typeface="+mj-lt"/>
              <a:buAutoNum type="arabicPeriod"/>
              <a:defRPr/>
            </a:lvl1pPr>
          </a:lstStyle>
          <a:p>
            <a:r>
              <a:rPr lang="sv-SE" dirty="0"/>
              <a:t>Redigera format för bakgrundstext
Nivå två
Nivå tre
Nivå fyra
Nivå fem</a:t>
            </a:r>
          </a:p>
        </p:txBody>
      </p:sp>
      <p:sp>
        <p:nvSpPr>
          <p:cNvPr id="10" name="Rektangel 9">
            <a:extLst>
              <a:ext uri="{FF2B5EF4-FFF2-40B4-BE49-F238E27FC236}">
                <a16:creationId xmlns:a16="http://schemas.microsoft.com/office/drawing/2014/main" id="{380AEAC9-C020-B249-8835-8DC84DFB2FA0}"/>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8867FDC7-5107-1A43-AC07-9C4CC7142E2B}"/>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3" name="Bildobjekt 12">
            <a:extLst>
              <a:ext uri="{FF2B5EF4-FFF2-40B4-BE49-F238E27FC236}">
                <a16:creationId xmlns:a16="http://schemas.microsoft.com/office/drawing/2014/main" id="{5B5F1054-1703-2B43-9DE4-57EB8562D45B}"/>
              </a:ext>
            </a:extLst>
          </p:cNvPr>
          <p:cNvPicPr>
            <a:picLocks noChangeAspect="1"/>
          </p:cNvPicPr>
          <p:nvPr userDrawn="1"/>
        </p:nvPicPr>
        <p:blipFill>
          <a:blip r:embed="rId2"/>
          <a:stretch>
            <a:fillRect/>
          </a:stretch>
        </p:blipFill>
        <p:spPr>
          <a:xfrm>
            <a:off x="9929150" y="2824317"/>
            <a:ext cx="3614684" cy="4897898"/>
          </a:xfrm>
          <a:prstGeom prst="rect">
            <a:avLst/>
          </a:prstGeom>
        </p:spPr>
      </p:pic>
      <p:sp>
        <p:nvSpPr>
          <p:cNvPr id="14" name="Platshållare för datum 3">
            <a:extLst>
              <a:ext uri="{FF2B5EF4-FFF2-40B4-BE49-F238E27FC236}">
                <a16:creationId xmlns:a16="http://schemas.microsoft.com/office/drawing/2014/main" id="{E67BB632-4B37-4A4D-B0F3-04B605DE1B8B}"/>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2023-10-27</a:t>
            </a:fld>
            <a:endParaRPr lang="sv-SE" dirty="0">
              <a:solidFill>
                <a:schemeClr val="bg1"/>
              </a:solidFill>
            </a:endParaRPr>
          </a:p>
        </p:txBody>
      </p:sp>
    </p:spTree>
    <p:extLst>
      <p:ext uri="{BB962C8B-B14F-4D97-AF65-F5344CB8AC3E}">
        <p14:creationId xmlns:p14="http://schemas.microsoft.com/office/powerpoint/2010/main" val="22713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D14F7A1E-871B-5346-BA37-A17B109D60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dirty="0"/>
              <a:t>Klicka här för att ändra mall för rubrikformat</a:t>
            </a:r>
          </a:p>
        </p:txBody>
      </p:sp>
      <p:sp>
        <p:nvSpPr>
          <p:cNvPr id="3" name="Platshållare för text 2">
            <a:extLst>
              <a:ext uri="{FF2B5EF4-FFF2-40B4-BE49-F238E27FC236}">
                <a16:creationId xmlns:a16="http://schemas.microsoft.com/office/drawing/2014/main" id="{0A7E3CCA-A69F-9D45-BC2A-99101674F3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sv-SE" dirty="0"/>
              <a:t>Redigera format för bakgrundstext
Nivå två
Nivå tre
Nivå fyra
Nivå fem</a:t>
            </a:r>
          </a:p>
        </p:txBody>
      </p:sp>
      <p:sp>
        <p:nvSpPr>
          <p:cNvPr id="4" name="Platshållare för datum 3">
            <a:extLst>
              <a:ext uri="{FF2B5EF4-FFF2-40B4-BE49-F238E27FC236}">
                <a16:creationId xmlns:a16="http://schemas.microsoft.com/office/drawing/2014/main" id="{A2DFD886-105E-174D-8D9B-DDBE4FA52943}"/>
              </a:ext>
            </a:extLst>
          </p:cNvPr>
          <p:cNvSpPr>
            <a:spLocks noGrp="1"/>
          </p:cNvSpPr>
          <p:nvPr>
            <p:ph type="dt" sz="half" idx="2"/>
          </p:nvPr>
        </p:nvSpPr>
        <p:spPr>
          <a:xfrm>
            <a:off x="204458"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Arial" panose="020B0604020202020204" pitchFamily="34" charset="0"/>
                <a:cs typeface="Arial" panose="020B0604020202020204" pitchFamily="34" charset="0"/>
              </a:defRPr>
            </a:lvl1pPr>
          </a:lstStyle>
          <a:p>
            <a:fld id="{B869732A-2D36-9B4F-ACEE-F67B34314262}" type="datetimeFigureOut">
              <a:rPr lang="sv-SE" smtClean="0"/>
              <a:pPr/>
              <a:t>2023-10-27</a:t>
            </a:fld>
            <a:endParaRPr lang="sv-SE" dirty="0"/>
          </a:p>
        </p:txBody>
      </p:sp>
      <p:sp>
        <p:nvSpPr>
          <p:cNvPr id="5" name="Platshållare för sidfot 4">
            <a:extLst>
              <a:ext uri="{FF2B5EF4-FFF2-40B4-BE49-F238E27FC236}">
                <a16:creationId xmlns:a16="http://schemas.microsoft.com/office/drawing/2014/main" id="{B468170E-591B-D044-80B6-514596CA3D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Arial" panose="020B0604020202020204" pitchFamily="34" charset="0"/>
                <a:cs typeface="Arial" panose="020B0604020202020204" pitchFamily="34" charset="0"/>
              </a:defRPr>
            </a:lvl1pPr>
          </a:lstStyle>
          <a:p>
            <a:endParaRPr lang="sv-SE" dirty="0"/>
          </a:p>
        </p:txBody>
      </p:sp>
      <p:sp>
        <p:nvSpPr>
          <p:cNvPr id="6" name="Platshållare för bildnummer 5">
            <a:extLst>
              <a:ext uri="{FF2B5EF4-FFF2-40B4-BE49-F238E27FC236}">
                <a16:creationId xmlns:a16="http://schemas.microsoft.com/office/drawing/2014/main" id="{6E41F446-1C2A-CD47-97D7-8C4DA54739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04F8AA-7F1D-524D-BF07-3DF3F51B7ED4}" type="slidenum">
              <a:rPr lang="sv-SE" smtClean="0"/>
              <a:pPr/>
              <a:t>‹#›</a:t>
            </a:fld>
            <a:endParaRPr lang="sv-SE" dirty="0"/>
          </a:p>
        </p:txBody>
      </p:sp>
    </p:spTree>
    <p:extLst>
      <p:ext uri="{BB962C8B-B14F-4D97-AF65-F5344CB8AC3E}">
        <p14:creationId xmlns:p14="http://schemas.microsoft.com/office/powerpoint/2010/main" val="23343091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4" r:id="rId3"/>
    <p:sldLayoutId id="2147483651" r:id="rId4"/>
    <p:sldLayoutId id="2147483669" r:id="rId5"/>
    <p:sldLayoutId id="2147483668" r:id="rId6"/>
    <p:sldLayoutId id="2147483666" r:id="rId7"/>
    <p:sldLayoutId id="2147483652" r:id="rId8"/>
    <p:sldLayoutId id="2147483663" r:id="rId9"/>
    <p:sldLayoutId id="2147483655" r:id="rId10"/>
    <p:sldLayoutId id="2147483667" r:id="rId11"/>
    <p:sldLayoutId id="2147483657" r:id="rId12"/>
    <p:sldLayoutId id="2147483665" r:id="rId13"/>
    <p:sldLayoutId id="2147483670" r:id="rId14"/>
  </p:sldLayoutIdLst>
  <p:txStyles>
    <p:title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chemeClr val="tx2"/>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visit@sysav.se" TargetMode="Externa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8.emf"/></Relationships>
</file>

<file path=ppt/slides/_rels/slide11.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41.emf"/><Relationship Id="rId4" Type="http://schemas.openxmlformats.org/officeDocument/2006/relationships/image" Target="../media/image40.emf"/></Relationships>
</file>

<file path=ppt/slides/_rels/slide1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emf"/></Relationships>
</file>

<file path=ppt/slides/_rels/slide13.x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image" Target="../media/image41.emf"/><Relationship Id="rId7" Type="http://schemas.openxmlformats.org/officeDocument/2006/relationships/image" Target="../media/image48.emf"/><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emf"/></Relationships>
</file>

<file path=ppt/slides/_rels/slide1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41.emf"/><Relationship Id="rId4" Type="http://schemas.openxmlformats.org/officeDocument/2006/relationships/image" Target="../media/image38.emf"/></Relationships>
</file>

<file path=ppt/slides/_rels/slide15.xml.rels><?xml version="1.0" encoding="UTF-8" standalone="yes"?>
<Relationships xmlns="http://schemas.openxmlformats.org/package/2006/relationships"><Relationship Id="rId8" Type="http://schemas.openxmlformats.org/officeDocument/2006/relationships/image" Target="../media/image55.emf"/><Relationship Id="rId3" Type="http://schemas.openxmlformats.org/officeDocument/2006/relationships/image" Target="../media/image50.jpg"/><Relationship Id="rId7" Type="http://schemas.openxmlformats.org/officeDocument/2006/relationships/image" Target="../media/image54.e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image" Target="../media/image51.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2.png"/><Relationship Id="rId7" Type="http://schemas.openxmlformats.org/officeDocument/2006/relationships/image" Target="../media/image26.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image" Target="../media/image24.png"/><Relationship Id="rId10" Type="http://schemas.openxmlformats.org/officeDocument/2006/relationships/image" Target="../media/image28.png"/><Relationship Id="rId4" Type="http://schemas.openxmlformats.org/officeDocument/2006/relationships/image" Target="../media/image23.pn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image" Target="../media/image29.emf"/><Relationship Id="rId7" Type="http://schemas.openxmlformats.org/officeDocument/2006/relationships/image" Target="../media/image32.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emf"/><Relationship Id="rId5" Type="http://schemas.openxmlformats.org/officeDocument/2006/relationships/image" Target="../media/image31.emf"/><Relationship Id="rId4" Type="http://schemas.openxmlformats.org/officeDocument/2006/relationships/image" Target="../media/image30.emf"/></Relationships>
</file>

<file path=ppt/slides/_rels/slide9.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6.emf"/><Relationship Id="rId4" Type="http://schemas.openxmlformats.org/officeDocument/2006/relationships/image" Target="../media/image3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018FEE6-8ECF-5245-A758-15204123EEB8}"/>
              </a:ext>
            </a:extLst>
          </p:cNvPr>
          <p:cNvSpPr>
            <a:spLocks noGrp="1"/>
          </p:cNvSpPr>
          <p:nvPr>
            <p:ph type="title"/>
          </p:nvPr>
        </p:nvSpPr>
        <p:spPr/>
        <p:txBody>
          <a:bodyPr/>
          <a:lstStyle/>
          <a:p>
            <a:r>
              <a:rPr lang="sv-SE" dirty="0">
                <a:solidFill>
                  <a:schemeClr val="bg1"/>
                </a:solidFill>
              </a:rPr>
              <a:t>Anteckningar för Sysavs lektionsmaterial</a:t>
            </a:r>
          </a:p>
        </p:txBody>
      </p:sp>
      <p:sp>
        <p:nvSpPr>
          <p:cNvPr id="6" name="Platshållare för innehåll 2">
            <a:extLst>
              <a:ext uri="{FF2B5EF4-FFF2-40B4-BE49-F238E27FC236}">
                <a16:creationId xmlns:a16="http://schemas.microsoft.com/office/drawing/2014/main" id="{2EB49934-FCB6-E541-9D5B-FA4A4D962BD7}"/>
              </a:ext>
            </a:extLst>
          </p:cNvPr>
          <p:cNvSpPr>
            <a:spLocks noGrp="1"/>
          </p:cNvSpPr>
          <p:nvPr>
            <p:ph idx="1"/>
          </p:nvPr>
        </p:nvSpPr>
        <p:spPr>
          <a:xfrm>
            <a:off x="838200" y="1605954"/>
            <a:ext cx="9342120" cy="2948629"/>
          </a:xfrm>
        </p:spPr>
        <p:txBody>
          <a:bodyPr>
            <a:normAutofit fontScale="92500" lnSpcReduction="20000"/>
          </a:bodyPr>
          <a:lstStyle/>
          <a:p>
            <a:pPr marL="0" indent="0">
              <a:buNone/>
            </a:pPr>
            <a:endParaRPr lang="sv-SE" dirty="0">
              <a:solidFill>
                <a:schemeClr val="bg1"/>
              </a:solidFill>
            </a:endParaRPr>
          </a:p>
          <a:p>
            <a:pPr marL="0" indent="0">
              <a:buNone/>
            </a:pPr>
            <a:r>
              <a:rPr lang="sv-SE" b="1" dirty="0">
                <a:solidFill>
                  <a:schemeClr val="bg1"/>
                </a:solidFill>
              </a:rPr>
              <a:t>Saker som är bra att veta:</a:t>
            </a:r>
          </a:p>
          <a:p>
            <a:pPr>
              <a:buClr>
                <a:schemeClr val="bg1"/>
              </a:buClr>
            </a:pPr>
            <a:r>
              <a:rPr lang="sv-SE" dirty="0">
                <a:solidFill>
                  <a:schemeClr val="bg1"/>
                </a:solidFill>
              </a:rPr>
              <a:t>Ord som kan anses svåra eller behöva diskuteras är understrukna och finns förklarade i presentationens anteckningar på sidan. </a:t>
            </a:r>
          </a:p>
          <a:p>
            <a:pPr>
              <a:buClr>
                <a:schemeClr val="bg1"/>
              </a:buClr>
            </a:pPr>
            <a:r>
              <a:rPr lang="sv-SE" dirty="0">
                <a:solidFill>
                  <a:schemeClr val="bg1"/>
                </a:solidFill>
              </a:rPr>
              <a:t>Många av sidorna har animationer. Har du en äldre version av Powerpoint så rekommenderar vi att du använder den medföljdande PDF-filen.</a:t>
            </a:r>
          </a:p>
          <a:p>
            <a:pPr>
              <a:buClr>
                <a:schemeClr val="bg1"/>
              </a:buClr>
            </a:pPr>
            <a:endParaRPr lang="sv-SE" dirty="0">
              <a:solidFill>
                <a:schemeClr val="bg1"/>
              </a:solidFill>
            </a:endParaRPr>
          </a:p>
          <a:p>
            <a:pPr marL="0" indent="0">
              <a:buClr>
                <a:schemeClr val="bg1"/>
              </a:buClr>
              <a:buNone/>
            </a:pPr>
            <a:r>
              <a:rPr lang="sv-SE" i="1" dirty="0">
                <a:solidFill>
                  <a:schemeClr val="bg1"/>
                </a:solidFill>
              </a:rPr>
              <a:t>Om du hittar något i underlaget som behöver uppdateras eller ändras, kontrollera om det finns en ny version på vår hemsida eller kontakta </a:t>
            </a:r>
            <a:r>
              <a:rPr lang="sv-SE" u="sng" dirty="0">
                <a:solidFill>
                  <a:schemeClr val="bg1"/>
                </a:solidFill>
                <a:hlinkClick r:id="rId2">
                  <a:extLst>
                    <a:ext uri="{A12FA001-AC4F-418D-AE19-62706E023703}">
                      <ahyp:hlinkClr xmlns:ahyp="http://schemas.microsoft.com/office/drawing/2018/hyperlinkcolor" val="tx"/>
                    </a:ext>
                  </a:extLst>
                </a:hlinkClick>
              </a:rPr>
              <a:t>visit@sysav.se</a:t>
            </a:r>
            <a:endParaRPr lang="sv-SE" i="1" dirty="0">
              <a:solidFill>
                <a:schemeClr val="bg1"/>
              </a:solidFill>
            </a:endParaRPr>
          </a:p>
        </p:txBody>
      </p:sp>
    </p:spTree>
    <p:extLst>
      <p:ext uri="{BB962C8B-B14F-4D97-AF65-F5344CB8AC3E}">
        <p14:creationId xmlns:p14="http://schemas.microsoft.com/office/powerpoint/2010/main" val="3146554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75454BF-259E-8641-849E-3C6119AB3229}"/>
              </a:ext>
            </a:extLst>
          </p:cNvPr>
          <p:cNvPicPr>
            <a:picLocks noChangeAspect="1"/>
          </p:cNvPicPr>
          <p:nvPr/>
        </p:nvPicPr>
        <p:blipFill>
          <a:blip r:embed="rId3"/>
          <a:stretch>
            <a:fillRect/>
          </a:stretch>
        </p:blipFill>
        <p:spPr>
          <a:xfrm>
            <a:off x="3539563" y="2211259"/>
            <a:ext cx="4375488" cy="4395021"/>
          </a:xfrm>
          <a:prstGeom prst="rect">
            <a:avLst/>
          </a:prstGeom>
        </p:spPr>
      </p:pic>
      <p:pic>
        <p:nvPicPr>
          <p:cNvPr id="6" name="Picture 5">
            <a:extLst>
              <a:ext uri="{FF2B5EF4-FFF2-40B4-BE49-F238E27FC236}">
                <a16:creationId xmlns:a16="http://schemas.microsoft.com/office/drawing/2014/main" id="{4554B312-6BAF-6744-B4B9-94A48C575F5D}"/>
              </a:ext>
            </a:extLst>
          </p:cNvPr>
          <p:cNvPicPr>
            <a:picLocks noChangeAspect="1"/>
          </p:cNvPicPr>
          <p:nvPr/>
        </p:nvPicPr>
        <p:blipFill>
          <a:blip r:embed="rId4"/>
          <a:stretch>
            <a:fillRect/>
          </a:stretch>
        </p:blipFill>
        <p:spPr>
          <a:xfrm>
            <a:off x="3530177" y="2220686"/>
            <a:ext cx="4375488" cy="4395021"/>
          </a:xfrm>
          <a:prstGeom prst="rect">
            <a:avLst/>
          </a:prstGeom>
        </p:spPr>
      </p:pic>
      <p:sp>
        <p:nvSpPr>
          <p:cNvPr id="2" name="Rectangle 1">
            <a:extLst>
              <a:ext uri="{FF2B5EF4-FFF2-40B4-BE49-F238E27FC236}">
                <a16:creationId xmlns:a16="http://schemas.microsoft.com/office/drawing/2014/main" id="{49976F2F-AEDC-6641-956B-D3BC683A3CFE}"/>
              </a:ext>
            </a:extLst>
          </p:cNvPr>
          <p:cNvSpPr/>
          <p:nvPr/>
        </p:nvSpPr>
        <p:spPr>
          <a:xfrm>
            <a:off x="713014" y="664713"/>
            <a:ext cx="5131646" cy="1107996"/>
          </a:xfrm>
          <a:prstGeom prst="rect">
            <a:avLst/>
          </a:prstGeom>
        </p:spPr>
        <p:txBody>
          <a:bodyPr wrap="square" anchor="t">
            <a:spAutoFit/>
          </a:bodyPr>
          <a:lstStyle/>
          <a:p>
            <a:r>
              <a:rPr lang="sv-SE" sz="2200" dirty="0">
                <a:latin typeface="Arial"/>
                <a:cs typeface="Arial"/>
              </a:rPr>
              <a:t>När vi handlar second hand hittar vi ofta </a:t>
            </a:r>
            <a:r>
              <a:rPr lang="sv-SE" sz="2200" b="1" dirty="0">
                <a:solidFill>
                  <a:schemeClr val="accent3"/>
                </a:solidFill>
                <a:latin typeface="Arial"/>
                <a:cs typeface="Arial"/>
              </a:rPr>
              <a:t>unika plagg </a:t>
            </a:r>
            <a:r>
              <a:rPr lang="sv-SE" sz="2200" dirty="0">
                <a:latin typeface="Arial"/>
                <a:cs typeface="Arial"/>
              </a:rPr>
              <a:t>och prylar till ett </a:t>
            </a:r>
            <a:r>
              <a:rPr lang="sv-SE" sz="2200" b="1" dirty="0">
                <a:solidFill>
                  <a:schemeClr val="accent3"/>
                </a:solidFill>
                <a:latin typeface="Arial"/>
                <a:cs typeface="Arial"/>
              </a:rPr>
              <a:t>bättre pris </a:t>
            </a:r>
            <a:r>
              <a:rPr lang="sv-SE" sz="2200" dirty="0">
                <a:latin typeface="Arial"/>
                <a:cs typeface="Arial"/>
              </a:rPr>
              <a:t>än nytillverkade. </a:t>
            </a:r>
            <a:endParaRPr lang="sv-SE" sz="2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1890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0-ppt_w/2"/>
                                          </p:val>
                                        </p:tav>
                                      </p:tavLst>
                                    </p:anim>
                                    <p:anim calcmode="lin" valueType="num">
                                      <p:cBhvr additive="base">
                                        <p:cTn id="7" dur="500"/>
                                        <p:tgtEl>
                                          <p:spTgt spid="5"/>
                                        </p:tgtEl>
                                        <p:attrNameLst>
                                          <p:attrName>ppt_y</p:attrName>
                                        </p:attrNameLst>
                                      </p:cBhvr>
                                      <p:tavLst>
                                        <p:tav tm="0">
                                          <p:val>
                                            <p:strVal val="ppt_y"/>
                                          </p:val>
                                        </p:tav>
                                        <p:tav tm="100000">
                                          <p:val>
                                            <p:strVal val="ppt_y"/>
                                          </p:val>
                                        </p:tav>
                                      </p:tavLst>
                                    </p:anim>
                                    <p:set>
                                      <p:cBhvr>
                                        <p:cTn id="8" dur="1" fill="hold">
                                          <p:stCondLst>
                                            <p:cond delay="499"/>
                                          </p:stCondLst>
                                        </p:cTn>
                                        <p:tgtEl>
                                          <p:spTgt spid="5"/>
                                        </p:tgtEl>
                                        <p:attrNameLst>
                                          <p:attrName>style.visibility</p:attrName>
                                        </p:attrNameLst>
                                      </p:cBhvr>
                                      <p:to>
                                        <p:strVal val="hidden"/>
                                      </p:to>
                                    </p:set>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1">
            <a:extLst>
              <a:ext uri="{FF2B5EF4-FFF2-40B4-BE49-F238E27FC236}">
                <a16:creationId xmlns:a16="http://schemas.microsoft.com/office/drawing/2014/main" id="{D45851DF-7A11-B245-96DF-EB9D9CAA551F}"/>
              </a:ext>
            </a:extLst>
          </p:cNvPr>
          <p:cNvSpPr txBox="1">
            <a:spLocks/>
          </p:cNvSpPr>
          <p:nvPr/>
        </p:nvSpPr>
        <p:spPr>
          <a:xfrm>
            <a:off x="4914111" y="3196298"/>
            <a:ext cx="1374425" cy="1299480"/>
          </a:xfrm>
          <a:prstGeom prst="rect">
            <a:avLst/>
          </a:prstGeom>
        </p:spPr>
        <p:txBody>
          <a:bodyPr vert="horz" lIns="91440" tIns="45720" rIns="91440" bIns="45720" rtlCol="0" anchor="ctr">
            <a:normAutofit/>
          </a:bodyPr>
          <a:lstStyle>
            <a:lvl1pPr algn="ctr" defTabSz="914400" rtl="0" eaLnBrk="1" latinLnBrk="0" hangingPunct="1">
              <a:lnSpc>
                <a:spcPct val="100000"/>
              </a:lnSpc>
              <a:spcBef>
                <a:spcPct val="0"/>
              </a:spcBef>
              <a:buNone/>
              <a:defRPr sz="4400" kern="1200">
                <a:solidFill>
                  <a:schemeClr val="bg2"/>
                </a:solidFill>
                <a:latin typeface="Arial" panose="020B0604020202020204" pitchFamily="34" charset="0"/>
                <a:ea typeface="+mj-ea"/>
                <a:cs typeface="Arial" panose="020B0604020202020204" pitchFamily="34" charset="0"/>
              </a:defRPr>
            </a:lvl1pPr>
          </a:lstStyle>
          <a:p>
            <a:pPr>
              <a:lnSpc>
                <a:spcPct val="150000"/>
              </a:lnSpc>
            </a:pPr>
            <a:r>
              <a:rPr lang="sv-SE" sz="5400" b="1" dirty="0">
                <a:solidFill>
                  <a:schemeClr val="bg1"/>
                </a:solidFill>
              </a:rPr>
              <a:t>=</a:t>
            </a:r>
          </a:p>
        </p:txBody>
      </p:sp>
      <p:pic>
        <p:nvPicPr>
          <p:cNvPr id="5" name="Bildobjekt 4">
            <a:extLst>
              <a:ext uri="{FF2B5EF4-FFF2-40B4-BE49-F238E27FC236}">
                <a16:creationId xmlns:a16="http://schemas.microsoft.com/office/drawing/2014/main" id="{3ED3AA42-08E5-9B44-91C2-BD05E14CC1DF}"/>
              </a:ext>
            </a:extLst>
          </p:cNvPr>
          <p:cNvPicPr>
            <a:picLocks noChangeAspect="1"/>
          </p:cNvPicPr>
          <p:nvPr/>
        </p:nvPicPr>
        <p:blipFill>
          <a:blip r:embed="rId3"/>
          <a:srcRect/>
          <a:stretch/>
        </p:blipFill>
        <p:spPr>
          <a:xfrm rot="20883843">
            <a:off x="929247" y="1834141"/>
            <a:ext cx="3547289" cy="4023791"/>
          </a:xfrm>
          <a:prstGeom prst="rect">
            <a:avLst/>
          </a:prstGeom>
        </p:spPr>
      </p:pic>
      <p:grpSp>
        <p:nvGrpSpPr>
          <p:cNvPr id="4" name="Group 3">
            <a:extLst>
              <a:ext uri="{FF2B5EF4-FFF2-40B4-BE49-F238E27FC236}">
                <a16:creationId xmlns:a16="http://schemas.microsoft.com/office/drawing/2014/main" id="{3BF973A0-36FC-274B-867D-EA5FA59D4BD2}"/>
              </a:ext>
            </a:extLst>
          </p:cNvPr>
          <p:cNvGrpSpPr/>
          <p:nvPr/>
        </p:nvGrpSpPr>
        <p:grpSpPr>
          <a:xfrm>
            <a:off x="5484494" y="2391310"/>
            <a:ext cx="8198435" cy="3168567"/>
            <a:chOff x="5484493" y="1994583"/>
            <a:chExt cx="8198435" cy="2743282"/>
          </a:xfrm>
        </p:grpSpPr>
        <p:pic>
          <p:nvPicPr>
            <p:cNvPr id="7" name="Bildobjekt 6">
              <a:extLst>
                <a:ext uri="{FF2B5EF4-FFF2-40B4-BE49-F238E27FC236}">
                  <a16:creationId xmlns:a16="http://schemas.microsoft.com/office/drawing/2014/main" id="{DF144066-4BAF-3644-9615-6A5CDF0D6378}"/>
                </a:ext>
              </a:extLst>
            </p:cNvPr>
            <p:cNvPicPr>
              <a:picLocks noChangeAspect="1"/>
            </p:cNvPicPr>
            <p:nvPr/>
          </p:nvPicPr>
          <p:blipFill>
            <a:blip r:embed="rId4"/>
            <a:srcRect/>
            <a:stretch/>
          </p:blipFill>
          <p:spPr>
            <a:xfrm>
              <a:off x="5484493" y="1994583"/>
              <a:ext cx="8198435" cy="2743282"/>
            </a:xfrm>
            <a:prstGeom prst="rect">
              <a:avLst/>
            </a:prstGeom>
          </p:spPr>
        </p:pic>
        <p:sp>
          <p:nvSpPr>
            <p:cNvPr id="2" name="Rectangle 1">
              <a:extLst>
                <a:ext uri="{FF2B5EF4-FFF2-40B4-BE49-F238E27FC236}">
                  <a16:creationId xmlns:a16="http://schemas.microsoft.com/office/drawing/2014/main" id="{5DFEE1F3-119C-7D44-A764-CD709B4B018F}"/>
                </a:ext>
              </a:extLst>
            </p:cNvPr>
            <p:cNvSpPr/>
            <p:nvPr/>
          </p:nvSpPr>
          <p:spPr>
            <a:xfrm>
              <a:off x="8056894" y="3429000"/>
              <a:ext cx="3353803" cy="769441"/>
            </a:xfrm>
            <a:prstGeom prst="rect">
              <a:avLst/>
            </a:prstGeom>
          </p:spPr>
          <p:txBody>
            <a:bodyPr wrap="none">
              <a:spAutoFit/>
            </a:bodyPr>
            <a:lstStyle/>
            <a:p>
              <a:r>
                <a:rPr lang="sv-SE" sz="4400" b="1" dirty="0">
                  <a:solidFill>
                    <a:schemeClr val="bg1"/>
                  </a:solidFill>
                  <a:latin typeface="Arial" panose="020B0604020202020204" pitchFamily="34" charset="0"/>
                  <a:cs typeface="Arial" panose="020B0604020202020204" pitchFamily="34" charset="0"/>
                </a:rPr>
                <a:t>86 kg sopor</a:t>
              </a:r>
              <a:endParaRPr lang="sv-SE" sz="4400" dirty="0">
                <a:solidFill>
                  <a:schemeClr val="bg1"/>
                </a:solidFill>
                <a:latin typeface="Arial" panose="020B0604020202020204" pitchFamily="34" charset="0"/>
                <a:cs typeface="Arial" panose="020B0604020202020204" pitchFamily="34" charset="0"/>
              </a:endParaRPr>
            </a:p>
          </p:txBody>
        </p:sp>
      </p:grpSp>
      <p:sp>
        <p:nvSpPr>
          <p:cNvPr id="6" name="Rectangle 5">
            <a:extLst>
              <a:ext uri="{FF2B5EF4-FFF2-40B4-BE49-F238E27FC236}">
                <a16:creationId xmlns:a16="http://schemas.microsoft.com/office/drawing/2014/main" id="{0697E282-1139-8A4A-90C6-1EEA27B9F95A}"/>
              </a:ext>
            </a:extLst>
          </p:cNvPr>
          <p:cNvSpPr/>
          <p:nvPr/>
        </p:nvSpPr>
        <p:spPr>
          <a:xfrm>
            <a:off x="3868403" y="731231"/>
            <a:ext cx="4626716" cy="830997"/>
          </a:xfrm>
          <a:prstGeom prst="rect">
            <a:avLst/>
          </a:prstGeom>
        </p:spPr>
        <p:txBody>
          <a:bodyPr wrap="none">
            <a:spAutoFit/>
          </a:bodyPr>
          <a:lstStyle/>
          <a:p>
            <a:r>
              <a:rPr lang="sv-SE" sz="4800" b="1" dirty="0">
                <a:solidFill>
                  <a:srgbClr val="F3F8FB"/>
                </a:solidFill>
                <a:latin typeface="Arial" panose="020B0604020202020204" pitchFamily="34" charset="0"/>
                <a:ea typeface="+mj-ea"/>
                <a:cs typeface="Arial" panose="020B0604020202020204" pitchFamily="34" charset="0"/>
              </a:rPr>
              <a:t>Visste du att …</a:t>
            </a:r>
            <a:endParaRPr lang="sv-SE" dirty="0"/>
          </a:p>
        </p:txBody>
      </p:sp>
      <p:sp>
        <p:nvSpPr>
          <p:cNvPr id="10" name="TextBox 9">
            <a:extLst>
              <a:ext uri="{FF2B5EF4-FFF2-40B4-BE49-F238E27FC236}">
                <a16:creationId xmlns:a16="http://schemas.microsoft.com/office/drawing/2014/main" id="{18D5F5E2-0E96-7546-9640-3D55F1D10025}"/>
              </a:ext>
            </a:extLst>
          </p:cNvPr>
          <p:cNvSpPr txBox="1"/>
          <p:nvPr/>
        </p:nvSpPr>
        <p:spPr>
          <a:xfrm>
            <a:off x="-452486" y="4412463"/>
            <a:ext cx="184731" cy="369332"/>
          </a:xfrm>
          <a:prstGeom prst="rect">
            <a:avLst/>
          </a:prstGeom>
          <a:noFill/>
        </p:spPr>
        <p:txBody>
          <a:bodyPr wrap="none" rtlCol="0">
            <a:spAutoFit/>
          </a:bodyPr>
          <a:lstStyle/>
          <a:p>
            <a:endParaRPr lang="sv-SE" dirty="0"/>
          </a:p>
        </p:txBody>
      </p:sp>
      <p:pic>
        <p:nvPicPr>
          <p:cNvPr id="11" name="Picture 10">
            <a:extLst>
              <a:ext uri="{FF2B5EF4-FFF2-40B4-BE49-F238E27FC236}">
                <a16:creationId xmlns:a16="http://schemas.microsoft.com/office/drawing/2014/main" id="{BB6C8894-E4E0-BD4D-ACCE-4762C5B58E41}"/>
              </a:ext>
            </a:extLst>
          </p:cNvPr>
          <p:cNvPicPr>
            <a:picLocks noChangeAspect="1"/>
          </p:cNvPicPr>
          <p:nvPr/>
        </p:nvPicPr>
        <p:blipFill>
          <a:blip r:embed="rId5"/>
          <a:stretch>
            <a:fillRect/>
          </a:stretch>
        </p:blipFill>
        <p:spPr>
          <a:xfrm rot="20997478">
            <a:off x="537670" y="325987"/>
            <a:ext cx="1828800" cy="1739900"/>
          </a:xfrm>
          <a:prstGeom prst="rect">
            <a:avLst/>
          </a:prstGeom>
        </p:spPr>
      </p:pic>
      <p:sp>
        <p:nvSpPr>
          <p:cNvPr id="12" name="Platshållare för innehåll 2">
            <a:extLst>
              <a:ext uri="{FF2B5EF4-FFF2-40B4-BE49-F238E27FC236}">
                <a16:creationId xmlns:a16="http://schemas.microsoft.com/office/drawing/2014/main" id="{740D87F9-D9CA-754F-A83B-0584CD938522}"/>
              </a:ext>
            </a:extLst>
          </p:cNvPr>
          <p:cNvSpPr txBox="1">
            <a:spLocks/>
          </p:cNvSpPr>
          <p:nvPr/>
        </p:nvSpPr>
        <p:spPr>
          <a:xfrm>
            <a:off x="70873" y="6585939"/>
            <a:ext cx="1962034" cy="216881"/>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900" dirty="0">
                <a:solidFill>
                  <a:schemeClr val="bg1"/>
                </a:solidFill>
              </a:rPr>
              <a:t>Källa: www.ivl.se</a:t>
            </a:r>
          </a:p>
        </p:txBody>
      </p:sp>
      <p:sp>
        <p:nvSpPr>
          <p:cNvPr id="9" name="TextBox 8">
            <a:extLst>
              <a:ext uri="{FF2B5EF4-FFF2-40B4-BE49-F238E27FC236}">
                <a16:creationId xmlns:a16="http://schemas.microsoft.com/office/drawing/2014/main" id="{7B8B175F-2C32-8748-9117-918361DBEFFB}"/>
              </a:ext>
            </a:extLst>
          </p:cNvPr>
          <p:cNvSpPr txBox="1"/>
          <p:nvPr/>
        </p:nvSpPr>
        <p:spPr>
          <a:xfrm>
            <a:off x="3868403" y="1593590"/>
            <a:ext cx="4979532" cy="1077218"/>
          </a:xfrm>
          <a:prstGeom prst="rect">
            <a:avLst/>
          </a:prstGeom>
          <a:noFill/>
        </p:spPr>
        <p:txBody>
          <a:bodyPr wrap="square" rtlCol="0">
            <a:spAutoFit/>
          </a:bodyPr>
          <a:lstStyle/>
          <a:p>
            <a:r>
              <a:rPr lang="en-SE" sz="3200" dirty="0" err="1">
                <a:solidFill>
                  <a:schemeClr val="bg1"/>
                </a:solidFill>
                <a:latin typeface="Arial" panose="020B0604020202020204" pitchFamily="34" charset="0"/>
                <a:cs typeface="Arial" panose="020B0604020202020204" pitchFamily="34" charset="0"/>
              </a:rPr>
              <a:t>Tillverkningen</a:t>
            </a:r>
            <a:r>
              <a:rPr lang="en-SE" sz="3200" dirty="0">
                <a:solidFill>
                  <a:schemeClr val="bg1"/>
                </a:solidFill>
                <a:latin typeface="Arial" panose="020B0604020202020204" pitchFamily="34" charset="0"/>
                <a:cs typeface="Arial" panose="020B0604020202020204" pitchFamily="34" charset="0"/>
              </a:rPr>
              <a:t> av en smartphone ger </a:t>
            </a:r>
          </a:p>
        </p:txBody>
      </p:sp>
    </p:spTree>
    <p:extLst>
      <p:ext uri="{BB962C8B-B14F-4D97-AF65-F5344CB8AC3E}">
        <p14:creationId xmlns:p14="http://schemas.microsoft.com/office/powerpoint/2010/main" val="359512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Effect transition="in" filter="fade">
                                      <p:cBhvr>
                                        <p:cTn id="14" dur="750"/>
                                        <p:tgtEl>
                                          <p:spTgt spid="5"/>
                                        </p:tgtEl>
                                      </p:cBhvr>
                                    </p:animEffect>
                                  </p:childTnLst>
                                </p:cTn>
                              </p:par>
                            </p:childTnLst>
                          </p:cTn>
                        </p:par>
                        <p:par>
                          <p:cTn id="15" fill="hold">
                            <p:stCondLst>
                              <p:cond delay="750"/>
                            </p:stCondLst>
                            <p:childTnLst>
                              <p:par>
                                <p:cTn id="16" presetID="17" presetClass="entr" presetSubtype="1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250" fill="hold"/>
                                        <p:tgtEl>
                                          <p:spTgt spid="3"/>
                                        </p:tgtEl>
                                        <p:attrNameLst>
                                          <p:attrName>ppt_w</p:attrName>
                                        </p:attrNameLst>
                                      </p:cBhvr>
                                      <p:tavLst>
                                        <p:tav tm="0">
                                          <p:val>
                                            <p:fltVal val="0"/>
                                          </p:val>
                                        </p:tav>
                                        <p:tav tm="100000">
                                          <p:val>
                                            <p:strVal val="#ppt_w"/>
                                          </p:val>
                                        </p:tav>
                                      </p:tavLst>
                                    </p:anim>
                                    <p:anim calcmode="lin" valueType="num">
                                      <p:cBhvr>
                                        <p:cTn id="19" dur="250" fill="hold"/>
                                        <p:tgtEl>
                                          <p:spTgt spid="3"/>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 presetClass="entr" presetSubtype="0" fill="hold" grpId="0" nodeType="afterEffect">
                                  <p:stCondLst>
                                    <p:cond delay="50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697E282-1139-8A4A-90C6-1EEA27B9F95A}"/>
              </a:ext>
            </a:extLst>
          </p:cNvPr>
          <p:cNvSpPr/>
          <p:nvPr/>
        </p:nvSpPr>
        <p:spPr>
          <a:xfrm>
            <a:off x="3868403" y="731231"/>
            <a:ext cx="4626716" cy="830997"/>
          </a:xfrm>
          <a:prstGeom prst="rect">
            <a:avLst/>
          </a:prstGeom>
        </p:spPr>
        <p:txBody>
          <a:bodyPr wrap="none">
            <a:spAutoFit/>
          </a:bodyPr>
          <a:lstStyle/>
          <a:p>
            <a:r>
              <a:rPr lang="sv-SE" sz="4800" b="1" dirty="0">
                <a:solidFill>
                  <a:srgbClr val="F3F8FB"/>
                </a:solidFill>
                <a:latin typeface="Arial" panose="020B0604020202020204" pitchFamily="34" charset="0"/>
                <a:ea typeface="+mj-ea"/>
                <a:cs typeface="Arial" panose="020B0604020202020204" pitchFamily="34" charset="0"/>
              </a:rPr>
              <a:t>Visste du att …</a:t>
            </a:r>
            <a:endParaRPr lang="sv-SE" dirty="0"/>
          </a:p>
        </p:txBody>
      </p:sp>
      <p:sp>
        <p:nvSpPr>
          <p:cNvPr id="10" name="TextBox 9">
            <a:extLst>
              <a:ext uri="{FF2B5EF4-FFF2-40B4-BE49-F238E27FC236}">
                <a16:creationId xmlns:a16="http://schemas.microsoft.com/office/drawing/2014/main" id="{18D5F5E2-0E96-7546-9640-3D55F1D10025}"/>
              </a:ext>
            </a:extLst>
          </p:cNvPr>
          <p:cNvSpPr txBox="1"/>
          <p:nvPr/>
        </p:nvSpPr>
        <p:spPr>
          <a:xfrm>
            <a:off x="-452486" y="4412463"/>
            <a:ext cx="184731" cy="369332"/>
          </a:xfrm>
          <a:prstGeom prst="rect">
            <a:avLst/>
          </a:prstGeom>
          <a:noFill/>
        </p:spPr>
        <p:txBody>
          <a:bodyPr wrap="none" rtlCol="0">
            <a:spAutoFit/>
          </a:bodyPr>
          <a:lstStyle/>
          <a:p>
            <a:endParaRPr lang="sv-SE" dirty="0"/>
          </a:p>
        </p:txBody>
      </p:sp>
      <p:pic>
        <p:nvPicPr>
          <p:cNvPr id="11" name="Picture 10">
            <a:extLst>
              <a:ext uri="{FF2B5EF4-FFF2-40B4-BE49-F238E27FC236}">
                <a16:creationId xmlns:a16="http://schemas.microsoft.com/office/drawing/2014/main" id="{BB6C8894-E4E0-BD4D-ACCE-4762C5B58E41}"/>
              </a:ext>
            </a:extLst>
          </p:cNvPr>
          <p:cNvPicPr>
            <a:picLocks noChangeAspect="1"/>
          </p:cNvPicPr>
          <p:nvPr/>
        </p:nvPicPr>
        <p:blipFill>
          <a:blip r:embed="rId3"/>
          <a:stretch>
            <a:fillRect/>
          </a:stretch>
        </p:blipFill>
        <p:spPr>
          <a:xfrm rot="20997478">
            <a:off x="537670" y="325987"/>
            <a:ext cx="1828800" cy="1739900"/>
          </a:xfrm>
          <a:prstGeom prst="rect">
            <a:avLst/>
          </a:prstGeom>
        </p:spPr>
      </p:pic>
      <p:pic>
        <p:nvPicPr>
          <p:cNvPr id="9" name="Picture 8">
            <a:extLst>
              <a:ext uri="{FF2B5EF4-FFF2-40B4-BE49-F238E27FC236}">
                <a16:creationId xmlns:a16="http://schemas.microsoft.com/office/drawing/2014/main" id="{750F8E3D-00F9-4046-B63A-B2570C2E610C}"/>
              </a:ext>
            </a:extLst>
          </p:cNvPr>
          <p:cNvPicPr>
            <a:picLocks noChangeAspect="1"/>
          </p:cNvPicPr>
          <p:nvPr/>
        </p:nvPicPr>
        <p:blipFill>
          <a:blip r:embed="rId4"/>
          <a:stretch>
            <a:fillRect/>
          </a:stretch>
        </p:blipFill>
        <p:spPr>
          <a:xfrm>
            <a:off x="7907584" y="2447674"/>
            <a:ext cx="2160582" cy="3245897"/>
          </a:xfrm>
          <a:prstGeom prst="rect">
            <a:avLst/>
          </a:prstGeom>
        </p:spPr>
      </p:pic>
      <p:sp>
        <p:nvSpPr>
          <p:cNvPr id="15" name="Rectangle 14">
            <a:extLst>
              <a:ext uri="{FF2B5EF4-FFF2-40B4-BE49-F238E27FC236}">
                <a16:creationId xmlns:a16="http://schemas.microsoft.com/office/drawing/2014/main" id="{A826C503-8A67-F94B-9DB6-137025DE3F77}"/>
              </a:ext>
            </a:extLst>
          </p:cNvPr>
          <p:cNvSpPr/>
          <p:nvPr/>
        </p:nvSpPr>
        <p:spPr>
          <a:xfrm>
            <a:off x="1158712" y="5874534"/>
            <a:ext cx="9540711" cy="630942"/>
          </a:xfrm>
          <a:prstGeom prst="rect">
            <a:avLst/>
          </a:prstGeom>
        </p:spPr>
        <p:txBody>
          <a:bodyPr wrap="square">
            <a:spAutoFit/>
          </a:bodyPr>
          <a:lstStyle/>
          <a:p>
            <a:r>
              <a:rPr lang="sv-SE" sz="3500" b="1" dirty="0">
                <a:solidFill>
                  <a:srgbClr val="F3F8FB"/>
                </a:solidFill>
                <a:latin typeface="Arial" panose="020B0604020202020204" pitchFamily="34" charset="0"/>
                <a:ea typeface="+mj-ea"/>
                <a:cs typeface="Arial" panose="020B0604020202020204" pitchFamily="34" charset="0"/>
              </a:rPr>
              <a:t>Pantsystemet för glasflaskor startades 1884</a:t>
            </a:r>
            <a:endParaRPr lang="sv-SE" sz="3500" dirty="0"/>
          </a:p>
        </p:txBody>
      </p:sp>
      <p:sp>
        <p:nvSpPr>
          <p:cNvPr id="12" name="Platshållare för innehåll 2">
            <a:extLst>
              <a:ext uri="{FF2B5EF4-FFF2-40B4-BE49-F238E27FC236}">
                <a16:creationId xmlns:a16="http://schemas.microsoft.com/office/drawing/2014/main" id="{A78BDF63-D7A4-6741-BC61-3C67635D40FE}"/>
              </a:ext>
            </a:extLst>
          </p:cNvPr>
          <p:cNvSpPr txBox="1">
            <a:spLocks/>
          </p:cNvSpPr>
          <p:nvPr/>
        </p:nvSpPr>
        <p:spPr>
          <a:xfrm>
            <a:off x="70872" y="6585939"/>
            <a:ext cx="1806913" cy="216881"/>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900" dirty="0">
                <a:solidFill>
                  <a:schemeClr val="bg1"/>
                </a:solidFill>
              </a:rPr>
              <a:t>Källa: </a:t>
            </a:r>
            <a:r>
              <a:rPr lang="sv-SE" sz="900" dirty="0" err="1">
                <a:solidFill>
                  <a:schemeClr val="bg1"/>
                </a:solidFill>
              </a:rPr>
              <a:t>www.sopor.nu</a:t>
            </a:r>
            <a:endParaRPr lang="sv-SE" sz="900" dirty="0">
              <a:solidFill>
                <a:schemeClr val="bg1"/>
              </a:solidFill>
            </a:endParaRPr>
          </a:p>
        </p:txBody>
      </p:sp>
      <p:pic>
        <p:nvPicPr>
          <p:cNvPr id="4" name="Picture 3" descr="A picture containing red, clock, refrigerator&#10;&#10;Description automatically generated">
            <a:extLst>
              <a:ext uri="{FF2B5EF4-FFF2-40B4-BE49-F238E27FC236}">
                <a16:creationId xmlns:a16="http://schemas.microsoft.com/office/drawing/2014/main" id="{A4ADF1D1-7A88-054F-916B-5E13F66644D5}"/>
              </a:ext>
            </a:extLst>
          </p:cNvPr>
          <p:cNvPicPr>
            <a:picLocks noChangeAspect="1"/>
          </p:cNvPicPr>
          <p:nvPr/>
        </p:nvPicPr>
        <p:blipFill>
          <a:blip r:embed="rId5"/>
          <a:stretch>
            <a:fillRect/>
          </a:stretch>
        </p:blipFill>
        <p:spPr>
          <a:xfrm>
            <a:off x="3726303" y="1374652"/>
            <a:ext cx="2455458" cy="4730849"/>
          </a:xfrm>
          <a:prstGeom prst="rect">
            <a:avLst/>
          </a:prstGeom>
        </p:spPr>
      </p:pic>
      <p:pic>
        <p:nvPicPr>
          <p:cNvPr id="7" name="Picture 6" descr="A close up of a logo&#10;&#10;Description automatically generated">
            <a:extLst>
              <a:ext uri="{FF2B5EF4-FFF2-40B4-BE49-F238E27FC236}">
                <a16:creationId xmlns:a16="http://schemas.microsoft.com/office/drawing/2014/main" id="{81AB2874-72DF-6549-A038-7CDAEDFC5541}"/>
              </a:ext>
            </a:extLst>
          </p:cNvPr>
          <p:cNvPicPr>
            <a:picLocks noChangeAspect="1"/>
          </p:cNvPicPr>
          <p:nvPr/>
        </p:nvPicPr>
        <p:blipFill>
          <a:blip r:embed="rId6"/>
          <a:stretch>
            <a:fillRect/>
          </a:stretch>
        </p:blipFill>
        <p:spPr>
          <a:xfrm rot="19623335">
            <a:off x="9542843" y="2319159"/>
            <a:ext cx="747257" cy="1021251"/>
          </a:xfrm>
          <a:prstGeom prst="rect">
            <a:avLst/>
          </a:prstGeom>
        </p:spPr>
      </p:pic>
    </p:spTree>
    <p:extLst>
      <p:ext uri="{BB962C8B-B14F-4D97-AF65-F5344CB8AC3E}">
        <p14:creationId xmlns:p14="http://schemas.microsoft.com/office/powerpoint/2010/main" val="3920449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2" presetClass="entr" presetSubtype="2"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0" presetClass="path" presetSubtype="0" accel="50000" decel="50000" fill="hold" nodeType="afterEffect">
                                  <p:stCondLst>
                                    <p:cond delay="500"/>
                                  </p:stCondLst>
                                  <p:childTnLst>
                                    <p:animMotion origin="layout" path="M -0.00026 0.00046 C -0.09779 -0.01875 -0.19518 -0.03796 -0.26445 -0.04167 C -0.33372 -0.0456 -0.39726 -0.02755 -0.41575 -0.02245 " pathEditMode="relative" rAng="0" ptsTypes="AAA">
                                      <p:cBhvr>
                                        <p:cTn id="26" dur="1000" fill="hold"/>
                                        <p:tgtEl>
                                          <p:spTgt spid="7"/>
                                        </p:tgtEl>
                                        <p:attrNameLst>
                                          <p:attrName>ppt_x</p:attrName>
                                          <p:attrName>ppt_y</p:attrName>
                                        </p:attrNameLst>
                                      </p:cBhvr>
                                      <p:rCtr x="-20781" y="-2153"/>
                                    </p:animMotion>
                                  </p:childTnLst>
                                  <p:subTnLst>
                                    <p:set>
                                      <p:cBhvr override="childStyle">
                                        <p:cTn dur="1" fill="hold" display="0" masterRel="sameClick" afterEffect="1">
                                          <p:stCondLst>
                                            <p:cond evt="end" delay="0">
                                              <p:tn val="25"/>
                                            </p:cond>
                                          </p:stCondLst>
                                        </p:cTn>
                                        <p:tgtEl>
                                          <p:spTgt spid="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697E282-1139-8A4A-90C6-1EEA27B9F95A}"/>
              </a:ext>
            </a:extLst>
          </p:cNvPr>
          <p:cNvSpPr/>
          <p:nvPr/>
        </p:nvSpPr>
        <p:spPr>
          <a:xfrm>
            <a:off x="3868403" y="731231"/>
            <a:ext cx="4626716" cy="830997"/>
          </a:xfrm>
          <a:prstGeom prst="rect">
            <a:avLst/>
          </a:prstGeom>
        </p:spPr>
        <p:txBody>
          <a:bodyPr wrap="none">
            <a:spAutoFit/>
          </a:bodyPr>
          <a:lstStyle/>
          <a:p>
            <a:r>
              <a:rPr lang="sv-SE" sz="4800" b="1" dirty="0">
                <a:solidFill>
                  <a:srgbClr val="F3F8FB"/>
                </a:solidFill>
                <a:latin typeface="Arial" panose="020B0604020202020204" pitchFamily="34" charset="0"/>
                <a:ea typeface="+mj-ea"/>
                <a:cs typeface="Arial" panose="020B0604020202020204" pitchFamily="34" charset="0"/>
              </a:rPr>
              <a:t>Visste du att …</a:t>
            </a:r>
            <a:endParaRPr lang="sv-SE" dirty="0"/>
          </a:p>
        </p:txBody>
      </p:sp>
      <p:sp>
        <p:nvSpPr>
          <p:cNvPr id="10" name="TextBox 9">
            <a:extLst>
              <a:ext uri="{FF2B5EF4-FFF2-40B4-BE49-F238E27FC236}">
                <a16:creationId xmlns:a16="http://schemas.microsoft.com/office/drawing/2014/main" id="{18D5F5E2-0E96-7546-9640-3D55F1D10025}"/>
              </a:ext>
            </a:extLst>
          </p:cNvPr>
          <p:cNvSpPr txBox="1"/>
          <p:nvPr/>
        </p:nvSpPr>
        <p:spPr>
          <a:xfrm>
            <a:off x="-452486" y="4412463"/>
            <a:ext cx="184731" cy="369332"/>
          </a:xfrm>
          <a:prstGeom prst="rect">
            <a:avLst/>
          </a:prstGeom>
          <a:noFill/>
        </p:spPr>
        <p:txBody>
          <a:bodyPr wrap="none" rtlCol="0">
            <a:spAutoFit/>
          </a:bodyPr>
          <a:lstStyle/>
          <a:p>
            <a:endParaRPr lang="sv-SE" dirty="0"/>
          </a:p>
        </p:txBody>
      </p:sp>
      <p:pic>
        <p:nvPicPr>
          <p:cNvPr id="11" name="Picture 10">
            <a:extLst>
              <a:ext uri="{FF2B5EF4-FFF2-40B4-BE49-F238E27FC236}">
                <a16:creationId xmlns:a16="http://schemas.microsoft.com/office/drawing/2014/main" id="{BB6C8894-E4E0-BD4D-ACCE-4762C5B58E41}"/>
              </a:ext>
            </a:extLst>
          </p:cNvPr>
          <p:cNvPicPr>
            <a:picLocks noChangeAspect="1"/>
          </p:cNvPicPr>
          <p:nvPr/>
        </p:nvPicPr>
        <p:blipFill>
          <a:blip r:embed="rId3"/>
          <a:stretch>
            <a:fillRect/>
          </a:stretch>
        </p:blipFill>
        <p:spPr>
          <a:xfrm rot="20997478">
            <a:off x="537670" y="325987"/>
            <a:ext cx="1828800" cy="1739900"/>
          </a:xfrm>
          <a:prstGeom prst="rect">
            <a:avLst/>
          </a:prstGeom>
        </p:spPr>
      </p:pic>
      <p:pic>
        <p:nvPicPr>
          <p:cNvPr id="8" name="Picture 7">
            <a:extLst>
              <a:ext uri="{FF2B5EF4-FFF2-40B4-BE49-F238E27FC236}">
                <a16:creationId xmlns:a16="http://schemas.microsoft.com/office/drawing/2014/main" id="{9D8AB0E6-3C2F-614C-917F-328C7433945E}"/>
              </a:ext>
            </a:extLst>
          </p:cNvPr>
          <p:cNvPicPr>
            <a:picLocks noChangeAspect="1"/>
          </p:cNvPicPr>
          <p:nvPr/>
        </p:nvPicPr>
        <p:blipFill>
          <a:blip r:embed="rId4"/>
          <a:stretch>
            <a:fillRect/>
          </a:stretch>
        </p:blipFill>
        <p:spPr>
          <a:xfrm>
            <a:off x="1692982" y="2328420"/>
            <a:ext cx="2175421" cy="3925217"/>
          </a:xfrm>
          <a:prstGeom prst="rect">
            <a:avLst/>
          </a:prstGeom>
        </p:spPr>
      </p:pic>
      <p:pic>
        <p:nvPicPr>
          <p:cNvPr id="12" name="Picture 11">
            <a:extLst>
              <a:ext uri="{FF2B5EF4-FFF2-40B4-BE49-F238E27FC236}">
                <a16:creationId xmlns:a16="http://schemas.microsoft.com/office/drawing/2014/main" id="{8BD10C55-D0C6-6C4C-9161-247E20E6FFB3}"/>
              </a:ext>
            </a:extLst>
          </p:cNvPr>
          <p:cNvPicPr>
            <a:picLocks noChangeAspect="1"/>
          </p:cNvPicPr>
          <p:nvPr/>
        </p:nvPicPr>
        <p:blipFill>
          <a:blip r:embed="rId5"/>
          <a:stretch>
            <a:fillRect/>
          </a:stretch>
        </p:blipFill>
        <p:spPr>
          <a:xfrm rot="4393650">
            <a:off x="6373107" y="3351078"/>
            <a:ext cx="1922479" cy="2806377"/>
          </a:xfrm>
          <a:prstGeom prst="rect">
            <a:avLst/>
          </a:prstGeom>
        </p:spPr>
      </p:pic>
      <p:pic>
        <p:nvPicPr>
          <p:cNvPr id="14" name="Picture 13">
            <a:extLst>
              <a:ext uri="{FF2B5EF4-FFF2-40B4-BE49-F238E27FC236}">
                <a16:creationId xmlns:a16="http://schemas.microsoft.com/office/drawing/2014/main" id="{A064EDD3-17E7-4145-845B-5B8082D56F46}"/>
              </a:ext>
            </a:extLst>
          </p:cNvPr>
          <p:cNvPicPr>
            <a:picLocks noChangeAspect="1"/>
          </p:cNvPicPr>
          <p:nvPr/>
        </p:nvPicPr>
        <p:blipFill>
          <a:blip r:embed="rId6"/>
          <a:stretch>
            <a:fillRect/>
          </a:stretch>
        </p:blipFill>
        <p:spPr>
          <a:xfrm rot="18548933">
            <a:off x="6768013" y="3679801"/>
            <a:ext cx="1132665" cy="2542717"/>
          </a:xfrm>
          <a:prstGeom prst="rect">
            <a:avLst/>
          </a:prstGeom>
        </p:spPr>
      </p:pic>
      <p:pic>
        <p:nvPicPr>
          <p:cNvPr id="15" name="Picture 14">
            <a:extLst>
              <a:ext uri="{FF2B5EF4-FFF2-40B4-BE49-F238E27FC236}">
                <a16:creationId xmlns:a16="http://schemas.microsoft.com/office/drawing/2014/main" id="{2AB80B7A-D48D-1043-9E9E-DBF4CC143FB9}"/>
              </a:ext>
            </a:extLst>
          </p:cNvPr>
          <p:cNvPicPr>
            <a:picLocks noChangeAspect="1"/>
          </p:cNvPicPr>
          <p:nvPr/>
        </p:nvPicPr>
        <p:blipFill>
          <a:blip r:embed="rId7"/>
          <a:stretch>
            <a:fillRect/>
          </a:stretch>
        </p:blipFill>
        <p:spPr>
          <a:xfrm rot="1877269">
            <a:off x="7653804" y="3950254"/>
            <a:ext cx="1294182" cy="924416"/>
          </a:xfrm>
          <a:prstGeom prst="rect">
            <a:avLst/>
          </a:prstGeom>
        </p:spPr>
      </p:pic>
      <p:pic>
        <p:nvPicPr>
          <p:cNvPr id="16" name="Picture 15">
            <a:extLst>
              <a:ext uri="{FF2B5EF4-FFF2-40B4-BE49-F238E27FC236}">
                <a16:creationId xmlns:a16="http://schemas.microsoft.com/office/drawing/2014/main" id="{2117AB78-9F3F-8440-AB20-0B1C2A36520B}"/>
              </a:ext>
            </a:extLst>
          </p:cNvPr>
          <p:cNvPicPr>
            <a:picLocks noChangeAspect="1"/>
          </p:cNvPicPr>
          <p:nvPr/>
        </p:nvPicPr>
        <p:blipFill>
          <a:blip r:embed="rId8"/>
          <a:stretch>
            <a:fillRect/>
          </a:stretch>
        </p:blipFill>
        <p:spPr>
          <a:xfrm rot="18350852">
            <a:off x="6536176" y="4367720"/>
            <a:ext cx="1442890" cy="1531684"/>
          </a:xfrm>
          <a:prstGeom prst="rect">
            <a:avLst/>
          </a:prstGeom>
        </p:spPr>
      </p:pic>
      <p:sp>
        <p:nvSpPr>
          <p:cNvPr id="17" name="Rectangle 16">
            <a:extLst>
              <a:ext uri="{FF2B5EF4-FFF2-40B4-BE49-F238E27FC236}">
                <a16:creationId xmlns:a16="http://schemas.microsoft.com/office/drawing/2014/main" id="{2DDD05F6-4EF1-C548-A73C-53FA69D22897}"/>
              </a:ext>
            </a:extLst>
          </p:cNvPr>
          <p:cNvSpPr/>
          <p:nvPr/>
        </p:nvSpPr>
        <p:spPr>
          <a:xfrm>
            <a:off x="6347652" y="2598001"/>
            <a:ext cx="3752950" cy="938719"/>
          </a:xfrm>
          <a:prstGeom prst="rect">
            <a:avLst/>
          </a:prstGeom>
        </p:spPr>
        <p:txBody>
          <a:bodyPr wrap="none" anchor="t">
            <a:spAutoFit/>
          </a:bodyPr>
          <a:lstStyle/>
          <a:p>
            <a:r>
              <a:rPr lang="sv-SE" sz="5500" b="1" dirty="0">
                <a:solidFill>
                  <a:srgbClr val="F3F8FB"/>
                </a:solidFill>
                <a:latin typeface="Arial"/>
                <a:ea typeface="+mj-ea"/>
                <a:cs typeface="Arial"/>
              </a:rPr>
              <a:t>8 kg per år</a:t>
            </a:r>
            <a:endParaRPr lang="sv-SE" sz="5500" dirty="0">
              <a:latin typeface="Arial"/>
              <a:cs typeface="Arial"/>
            </a:endParaRPr>
          </a:p>
        </p:txBody>
      </p:sp>
      <p:sp>
        <p:nvSpPr>
          <p:cNvPr id="13" name="Platshållare för innehåll 2">
            <a:extLst>
              <a:ext uri="{FF2B5EF4-FFF2-40B4-BE49-F238E27FC236}">
                <a16:creationId xmlns:a16="http://schemas.microsoft.com/office/drawing/2014/main" id="{4A2FA03B-3A69-954A-9A63-17DC327A1164}"/>
              </a:ext>
            </a:extLst>
          </p:cNvPr>
          <p:cNvSpPr txBox="1">
            <a:spLocks/>
          </p:cNvSpPr>
          <p:nvPr/>
        </p:nvSpPr>
        <p:spPr>
          <a:xfrm>
            <a:off x="70873" y="6585939"/>
            <a:ext cx="2688656" cy="216881"/>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sv-SE" sz="900" dirty="0">
                <a:solidFill>
                  <a:schemeClr val="bg1"/>
                </a:solidFill>
                <a:latin typeface="Arial"/>
                <a:cs typeface="Arial"/>
              </a:rPr>
              <a:t>Källa: www.naturvardsverket.se</a:t>
            </a:r>
            <a:endParaRPr lang="sv-SE" sz="900" dirty="0">
              <a:solidFill>
                <a:schemeClr val="bg1"/>
              </a:solidFill>
            </a:endParaRPr>
          </a:p>
        </p:txBody>
      </p:sp>
      <p:sp>
        <p:nvSpPr>
          <p:cNvPr id="18" name="Rectangle 17">
            <a:extLst>
              <a:ext uri="{FF2B5EF4-FFF2-40B4-BE49-F238E27FC236}">
                <a16:creationId xmlns:a16="http://schemas.microsoft.com/office/drawing/2014/main" id="{27472A7B-A694-4C46-8A21-A7C1DC4FA3FA}"/>
              </a:ext>
            </a:extLst>
          </p:cNvPr>
          <p:cNvSpPr/>
          <p:nvPr/>
        </p:nvSpPr>
        <p:spPr>
          <a:xfrm>
            <a:off x="7215341" y="1842537"/>
            <a:ext cx="4054636" cy="707886"/>
          </a:xfrm>
          <a:prstGeom prst="rect">
            <a:avLst/>
          </a:prstGeom>
        </p:spPr>
        <p:txBody>
          <a:bodyPr wrap="none">
            <a:spAutoFit/>
          </a:bodyPr>
          <a:lstStyle/>
          <a:p>
            <a:r>
              <a:rPr lang="sv-SE" sz="4000" dirty="0">
                <a:solidFill>
                  <a:srgbClr val="F3F8FB"/>
                </a:solidFill>
                <a:latin typeface="Arial" panose="020B0604020202020204" pitchFamily="34" charset="0"/>
                <a:ea typeface="+mj-ea"/>
                <a:cs typeface="Arial" panose="020B0604020202020204" pitchFamily="34" charset="0"/>
              </a:rPr>
              <a:t>Vi kastar ungefär</a:t>
            </a:r>
            <a:endParaRPr lang="sv-SE" sz="4000" dirty="0"/>
          </a:p>
        </p:txBody>
      </p:sp>
    </p:spTree>
    <p:extLst>
      <p:ext uri="{BB962C8B-B14F-4D97-AF65-F5344CB8AC3E}">
        <p14:creationId xmlns:p14="http://schemas.microsoft.com/office/powerpoint/2010/main" val="1668163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000"/>
                            </p:stCondLst>
                            <p:childTnLst>
                              <p:par>
                                <p:cTn id="20" presetID="15"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fltVal val="0"/>
                                          </p:val>
                                        </p:tav>
                                        <p:tav tm="100000">
                                          <p:val>
                                            <p:strVal val="#ppt_w"/>
                                          </p:val>
                                        </p:tav>
                                      </p:tavLst>
                                    </p:anim>
                                    <p:anim calcmode="lin" valueType="num">
                                      <p:cBhvr>
                                        <p:cTn id="23" dur="1000" fill="hold"/>
                                        <p:tgtEl>
                                          <p:spTgt spid="12"/>
                                        </p:tgtEl>
                                        <p:attrNameLst>
                                          <p:attrName>ppt_h</p:attrName>
                                        </p:attrNameLst>
                                      </p:cBhvr>
                                      <p:tavLst>
                                        <p:tav tm="0">
                                          <p:val>
                                            <p:fltVal val="0"/>
                                          </p:val>
                                        </p:tav>
                                        <p:tav tm="100000">
                                          <p:val>
                                            <p:strVal val="#ppt_h"/>
                                          </p:val>
                                        </p:tav>
                                      </p:tavLst>
                                    </p:anim>
                                    <p:anim calcmode="lin" valueType="num">
                                      <p:cBhvr>
                                        <p:cTn id="24"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26" fill="hold">
                            <p:stCondLst>
                              <p:cond delay="2000"/>
                            </p:stCondLst>
                            <p:childTnLst>
                              <p:par>
                                <p:cTn id="27" presetID="15"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3000"/>
                            </p:stCondLst>
                            <p:childTnLst>
                              <p:par>
                                <p:cTn id="34" presetID="15" presetClass="entr" presetSubtype="0"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1000" fill="hold"/>
                                        <p:tgtEl>
                                          <p:spTgt spid="15"/>
                                        </p:tgtEl>
                                        <p:attrNameLst>
                                          <p:attrName>ppt_w</p:attrName>
                                        </p:attrNameLst>
                                      </p:cBhvr>
                                      <p:tavLst>
                                        <p:tav tm="0">
                                          <p:val>
                                            <p:fltVal val="0"/>
                                          </p:val>
                                        </p:tav>
                                        <p:tav tm="100000">
                                          <p:val>
                                            <p:strVal val="#ppt_w"/>
                                          </p:val>
                                        </p:tav>
                                      </p:tavLst>
                                    </p:anim>
                                    <p:anim calcmode="lin" valueType="num">
                                      <p:cBhvr>
                                        <p:cTn id="37" dur="1000" fill="hold"/>
                                        <p:tgtEl>
                                          <p:spTgt spid="15"/>
                                        </p:tgtEl>
                                        <p:attrNameLst>
                                          <p:attrName>ppt_h</p:attrName>
                                        </p:attrNameLst>
                                      </p:cBhvr>
                                      <p:tavLst>
                                        <p:tav tm="0">
                                          <p:val>
                                            <p:fltVal val="0"/>
                                          </p:val>
                                        </p:tav>
                                        <p:tav tm="100000">
                                          <p:val>
                                            <p:strVal val="#ppt_h"/>
                                          </p:val>
                                        </p:tav>
                                      </p:tavLst>
                                    </p:anim>
                                    <p:anim calcmode="lin" valueType="num">
                                      <p:cBhvr>
                                        <p:cTn id="38"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4000"/>
                            </p:stCondLst>
                            <p:childTnLst>
                              <p:par>
                                <p:cTn id="41" presetID="15"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 calcmode="lin" valueType="num">
                                      <p:cBhvr>
                                        <p:cTn id="45"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5000"/>
                            </p:stCondLst>
                            <p:childTnLst>
                              <p:par>
                                <p:cTn id="48" presetID="1"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697E282-1139-8A4A-90C6-1EEA27B9F95A}"/>
              </a:ext>
            </a:extLst>
          </p:cNvPr>
          <p:cNvSpPr/>
          <p:nvPr/>
        </p:nvSpPr>
        <p:spPr>
          <a:xfrm>
            <a:off x="3868403" y="731231"/>
            <a:ext cx="4626716" cy="830997"/>
          </a:xfrm>
          <a:prstGeom prst="rect">
            <a:avLst/>
          </a:prstGeom>
        </p:spPr>
        <p:txBody>
          <a:bodyPr wrap="none">
            <a:spAutoFit/>
          </a:bodyPr>
          <a:lstStyle/>
          <a:p>
            <a:r>
              <a:rPr lang="sv-SE" sz="4800" b="1" dirty="0">
                <a:solidFill>
                  <a:srgbClr val="F3F8FB"/>
                </a:solidFill>
                <a:latin typeface="Arial" panose="020B0604020202020204" pitchFamily="34" charset="0"/>
                <a:ea typeface="+mj-ea"/>
                <a:cs typeface="Arial" panose="020B0604020202020204" pitchFamily="34" charset="0"/>
              </a:rPr>
              <a:t>Visste du att …</a:t>
            </a:r>
            <a:endParaRPr lang="sv-SE" dirty="0"/>
          </a:p>
        </p:txBody>
      </p:sp>
      <p:sp>
        <p:nvSpPr>
          <p:cNvPr id="10" name="TextBox 9">
            <a:extLst>
              <a:ext uri="{FF2B5EF4-FFF2-40B4-BE49-F238E27FC236}">
                <a16:creationId xmlns:a16="http://schemas.microsoft.com/office/drawing/2014/main" id="{18D5F5E2-0E96-7546-9640-3D55F1D10025}"/>
              </a:ext>
            </a:extLst>
          </p:cNvPr>
          <p:cNvSpPr txBox="1"/>
          <p:nvPr/>
        </p:nvSpPr>
        <p:spPr>
          <a:xfrm>
            <a:off x="-452486" y="4412463"/>
            <a:ext cx="184731" cy="369332"/>
          </a:xfrm>
          <a:prstGeom prst="rect">
            <a:avLst/>
          </a:prstGeom>
          <a:noFill/>
        </p:spPr>
        <p:txBody>
          <a:bodyPr wrap="none" rtlCol="0">
            <a:spAutoFit/>
          </a:bodyPr>
          <a:lstStyle/>
          <a:p>
            <a:endParaRPr lang="sv-SE" dirty="0"/>
          </a:p>
        </p:txBody>
      </p:sp>
      <p:pic>
        <p:nvPicPr>
          <p:cNvPr id="5" name="Picture 4">
            <a:extLst>
              <a:ext uri="{FF2B5EF4-FFF2-40B4-BE49-F238E27FC236}">
                <a16:creationId xmlns:a16="http://schemas.microsoft.com/office/drawing/2014/main" id="{1AF6F46F-7667-244D-ADF2-01807515ABEC}"/>
              </a:ext>
            </a:extLst>
          </p:cNvPr>
          <p:cNvPicPr>
            <a:picLocks noChangeAspect="1"/>
          </p:cNvPicPr>
          <p:nvPr/>
        </p:nvPicPr>
        <p:blipFill>
          <a:blip r:embed="rId3"/>
          <a:stretch>
            <a:fillRect/>
          </a:stretch>
        </p:blipFill>
        <p:spPr>
          <a:xfrm>
            <a:off x="1831916" y="2339522"/>
            <a:ext cx="3260694" cy="3275251"/>
          </a:xfrm>
          <a:prstGeom prst="rect">
            <a:avLst/>
          </a:prstGeom>
        </p:spPr>
      </p:pic>
      <p:pic>
        <p:nvPicPr>
          <p:cNvPr id="7" name="Picture 6">
            <a:extLst>
              <a:ext uri="{FF2B5EF4-FFF2-40B4-BE49-F238E27FC236}">
                <a16:creationId xmlns:a16="http://schemas.microsoft.com/office/drawing/2014/main" id="{E7F50A4D-6D48-F440-9856-0BA62A417EA2}"/>
              </a:ext>
            </a:extLst>
          </p:cNvPr>
          <p:cNvPicPr>
            <a:picLocks noChangeAspect="1"/>
          </p:cNvPicPr>
          <p:nvPr/>
        </p:nvPicPr>
        <p:blipFill>
          <a:blip r:embed="rId4"/>
          <a:stretch>
            <a:fillRect/>
          </a:stretch>
        </p:blipFill>
        <p:spPr>
          <a:xfrm>
            <a:off x="6931025" y="2339521"/>
            <a:ext cx="3260694" cy="3275251"/>
          </a:xfrm>
          <a:prstGeom prst="rect">
            <a:avLst/>
          </a:prstGeom>
        </p:spPr>
      </p:pic>
      <p:pic>
        <p:nvPicPr>
          <p:cNvPr id="16" name="Picture 15">
            <a:extLst>
              <a:ext uri="{FF2B5EF4-FFF2-40B4-BE49-F238E27FC236}">
                <a16:creationId xmlns:a16="http://schemas.microsoft.com/office/drawing/2014/main" id="{D0EBCC5D-5113-8748-9453-5E5458B9EA2B}"/>
              </a:ext>
            </a:extLst>
          </p:cNvPr>
          <p:cNvPicPr>
            <a:picLocks noChangeAspect="1"/>
          </p:cNvPicPr>
          <p:nvPr/>
        </p:nvPicPr>
        <p:blipFill>
          <a:blip r:embed="rId5"/>
          <a:stretch>
            <a:fillRect/>
          </a:stretch>
        </p:blipFill>
        <p:spPr>
          <a:xfrm rot="20997478">
            <a:off x="537670" y="325987"/>
            <a:ext cx="1828800" cy="1739900"/>
          </a:xfrm>
          <a:prstGeom prst="rect">
            <a:avLst/>
          </a:prstGeom>
        </p:spPr>
      </p:pic>
      <p:sp>
        <p:nvSpPr>
          <p:cNvPr id="2" name="Rectangle 17">
            <a:extLst>
              <a:ext uri="{FF2B5EF4-FFF2-40B4-BE49-F238E27FC236}">
                <a16:creationId xmlns:a16="http://schemas.microsoft.com/office/drawing/2014/main" id="{660A85AD-FA5E-022E-E193-277C326726E9}"/>
              </a:ext>
            </a:extLst>
          </p:cNvPr>
          <p:cNvSpPr/>
          <p:nvPr/>
        </p:nvSpPr>
        <p:spPr>
          <a:xfrm>
            <a:off x="2886421" y="5844746"/>
            <a:ext cx="6419157" cy="830997"/>
          </a:xfrm>
          <a:prstGeom prst="rect">
            <a:avLst/>
          </a:prstGeom>
        </p:spPr>
        <p:txBody>
          <a:bodyPr wrap="square">
            <a:spAutoFit/>
          </a:bodyPr>
          <a:lstStyle/>
          <a:p>
            <a:pPr algn="ctr"/>
            <a:r>
              <a:rPr lang="sv-SE" sz="2400" dirty="0">
                <a:solidFill>
                  <a:srgbClr val="F3F8FB"/>
                </a:solidFill>
                <a:latin typeface="Arial" panose="020B0604020202020204" pitchFamily="34" charset="0"/>
                <a:ea typeface="+mj-ea"/>
                <a:cs typeface="Arial" panose="020B0604020202020204" pitchFamily="34" charset="0"/>
              </a:rPr>
              <a:t>Vi sparar energi, vatten, kemikalier och pengar genom att köpa second hand! </a:t>
            </a:r>
            <a:endParaRPr lang="sv-SE" sz="2400" dirty="0"/>
          </a:p>
        </p:txBody>
      </p:sp>
    </p:spTree>
    <p:extLst>
      <p:ext uri="{BB962C8B-B14F-4D97-AF65-F5344CB8AC3E}">
        <p14:creationId xmlns:p14="http://schemas.microsoft.com/office/powerpoint/2010/main" val="571360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100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76912-DBDD-DC4F-A100-261E2C6E208D}"/>
              </a:ext>
            </a:extLst>
          </p:cNvPr>
          <p:cNvSpPr>
            <a:spLocks noGrp="1"/>
          </p:cNvSpPr>
          <p:nvPr>
            <p:ph type="title"/>
          </p:nvPr>
        </p:nvSpPr>
        <p:spPr/>
        <p:txBody>
          <a:bodyPr/>
          <a:lstStyle/>
          <a:p>
            <a:endParaRPr lang="sv-SE"/>
          </a:p>
        </p:txBody>
      </p:sp>
      <p:pic>
        <p:nvPicPr>
          <p:cNvPr id="5" name="Content Placeholder 4">
            <a:extLst>
              <a:ext uri="{FF2B5EF4-FFF2-40B4-BE49-F238E27FC236}">
                <a16:creationId xmlns:a16="http://schemas.microsoft.com/office/drawing/2014/main" id="{381EA50A-2504-D843-B11E-161B0257FD73}"/>
              </a:ext>
            </a:extLst>
          </p:cNvPr>
          <p:cNvPicPr>
            <a:picLocks noGrp="1" noChangeAspect="1"/>
          </p:cNvPicPr>
          <p:nvPr>
            <p:ph idx="1"/>
          </p:nvPr>
        </p:nvPicPr>
        <p:blipFill rotWithShape="1">
          <a:blip r:embed="rId3"/>
          <a:srcRect l="953" t="27701" r="947" b="3419"/>
          <a:stretch/>
        </p:blipFill>
        <p:spPr>
          <a:xfrm>
            <a:off x="0" y="332509"/>
            <a:ext cx="12192000" cy="6216974"/>
          </a:xfrm>
        </p:spPr>
      </p:pic>
      <p:pic>
        <p:nvPicPr>
          <p:cNvPr id="7" name="Picture 6">
            <a:extLst>
              <a:ext uri="{FF2B5EF4-FFF2-40B4-BE49-F238E27FC236}">
                <a16:creationId xmlns:a16="http://schemas.microsoft.com/office/drawing/2014/main" id="{AEB09D5C-CA84-F044-8C25-032039435768}"/>
              </a:ext>
            </a:extLst>
          </p:cNvPr>
          <p:cNvPicPr>
            <a:picLocks noChangeAspect="1"/>
          </p:cNvPicPr>
          <p:nvPr/>
        </p:nvPicPr>
        <p:blipFill>
          <a:blip r:embed="rId4"/>
          <a:srcRect/>
          <a:stretch/>
        </p:blipFill>
        <p:spPr>
          <a:xfrm>
            <a:off x="2238060" y="1751107"/>
            <a:ext cx="3123015" cy="3084339"/>
          </a:xfrm>
          <a:prstGeom prst="rect">
            <a:avLst/>
          </a:prstGeom>
        </p:spPr>
      </p:pic>
      <p:pic>
        <p:nvPicPr>
          <p:cNvPr id="9" name="Picture 8">
            <a:extLst>
              <a:ext uri="{FF2B5EF4-FFF2-40B4-BE49-F238E27FC236}">
                <a16:creationId xmlns:a16="http://schemas.microsoft.com/office/drawing/2014/main" id="{A47C63B2-E098-134B-AF90-FE9AAF882CE8}"/>
              </a:ext>
            </a:extLst>
          </p:cNvPr>
          <p:cNvPicPr>
            <a:picLocks noChangeAspect="1"/>
          </p:cNvPicPr>
          <p:nvPr/>
        </p:nvPicPr>
        <p:blipFill>
          <a:blip r:embed="rId5"/>
          <a:stretch>
            <a:fillRect/>
          </a:stretch>
        </p:blipFill>
        <p:spPr>
          <a:xfrm>
            <a:off x="7676107" y="3771347"/>
            <a:ext cx="2304666" cy="1942239"/>
          </a:xfrm>
          <a:prstGeom prst="rect">
            <a:avLst/>
          </a:prstGeom>
        </p:spPr>
      </p:pic>
      <p:pic>
        <p:nvPicPr>
          <p:cNvPr id="10" name="Picture 9">
            <a:extLst>
              <a:ext uri="{FF2B5EF4-FFF2-40B4-BE49-F238E27FC236}">
                <a16:creationId xmlns:a16="http://schemas.microsoft.com/office/drawing/2014/main" id="{2F480EA9-ECDE-B047-BDFC-16FBA37ABAE6}"/>
              </a:ext>
            </a:extLst>
          </p:cNvPr>
          <p:cNvPicPr>
            <a:picLocks noChangeAspect="1"/>
          </p:cNvPicPr>
          <p:nvPr/>
        </p:nvPicPr>
        <p:blipFill>
          <a:blip r:embed="rId6"/>
          <a:srcRect/>
          <a:stretch/>
        </p:blipFill>
        <p:spPr>
          <a:xfrm>
            <a:off x="9936881" y="4131945"/>
            <a:ext cx="3273474" cy="2375441"/>
          </a:xfrm>
          <a:prstGeom prst="rect">
            <a:avLst/>
          </a:prstGeom>
        </p:spPr>
      </p:pic>
      <p:pic>
        <p:nvPicPr>
          <p:cNvPr id="11" name="Picture 10">
            <a:extLst>
              <a:ext uri="{FF2B5EF4-FFF2-40B4-BE49-F238E27FC236}">
                <a16:creationId xmlns:a16="http://schemas.microsoft.com/office/drawing/2014/main" id="{11C62A90-71B6-CA42-B785-B1F74474BD69}"/>
              </a:ext>
            </a:extLst>
          </p:cNvPr>
          <p:cNvPicPr>
            <a:picLocks noChangeAspect="1"/>
          </p:cNvPicPr>
          <p:nvPr/>
        </p:nvPicPr>
        <p:blipFill>
          <a:blip r:embed="rId7"/>
          <a:stretch>
            <a:fillRect/>
          </a:stretch>
        </p:blipFill>
        <p:spPr>
          <a:xfrm>
            <a:off x="350825" y="1982482"/>
            <a:ext cx="2003904" cy="2410225"/>
          </a:xfrm>
          <a:prstGeom prst="rect">
            <a:avLst/>
          </a:prstGeom>
        </p:spPr>
      </p:pic>
      <p:pic>
        <p:nvPicPr>
          <p:cNvPr id="13" name="Picture 12">
            <a:extLst>
              <a:ext uri="{FF2B5EF4-FFF2-40B4-BE49-F238E27FC236}">
                <a16:creationId xmlns:a16="http://schemas.microsoft.com/office/drawing/2014/main" id="{6A61F6B9-07F8-7D4F-A4C2-2782C2F80C2A}"/>
              </a:ext>
            </a:extLst>
          </p:cNvPr>
          <p:cNvPicPr>
            <a:picLocks noChangeAspect="1"/>
          </p:cNvPicPr>
          <p:nvPr/>
        </p:nvPicPr>
        <p:blipFill>
          <a:blip r:embed="rId8"/>
          <a:srcRect/>
          <a:stretch/>
        </p:blipFill>
        <p:spPr>
          <a:xfrm>
            <a:off x="5098591" y="3372003"/>
            <a:ext cx="2326227" cy="1881786"/>
          </a:xfrm>
          <a:prstGeom prst="rect">
            <a:avLst/>
          </a:prstGeom>
        </p:spPr>
      </p:pic>
    </p:spTree>
    <p:extLst>
      <p:ext uri="{BB962C8B-B14F-4D97-AF65-F5344CB8AC3E}">
        <p14:creationId xmlns:p14="http://schemas.microsoft.com/office/powerpoint/2010/main" val="3022583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9C7D6739-84B5-AF49-86ED-8F8EB48B0724}"/>
              </a:ext>
            </a:extLst>
          </p:cNvPr>
          <p:cNvSpPr/>
          <p:nvPr/>
        </p:nvSpPr>
        <p:spPr>
          <a:xfrm>
            <a:off x="3068053" y="2648857"/>
            <a:ext cx="6055894" cy="974656"/>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Rubrik 1">
            <a:extLst>
              <a:ext uri="{FF2B5EF4-FFF2-40B4-BE49-F238E27FC236}">
                <a16:creationId xmlns:a16="http://schemas.microsoft.com/office/drawing/2014/main" id="{7E0C3076-5A70-E147-AAB2-9B125C137B7D}"/>
              </a:ext>
            </a:extLst>
          </p:cNvPr>
          <p:cNvSpPr>
            <a:spLocks noGrp="1"/>
          </p:cNvSpPr>
          <p:nvPr>
            <p:ph type="ctrTitle"/>
          </p:nvPr>
        </p:nvSpPr>
        <p:spPr>
          <a:xfrm>
            <a:off x="3201176" y="2648857"/>
            <a:ext cx="5789648" cy="974655"/>
          </a:xfrm>
        </p:spPr>
        <p:txBody>
          <a:bodyPr anchor="ctr">
            <a:normAutofit/>
          </a:bodyPr>
          <a:lstStyle/>
          <a:p>
            <a:r>
              <a:rPr lang="sv-SE" sz="4800" b="1" dirty="0"/>
              <a:t>Återanvändning</a:t>
            </a:r>
          </a:p>
        </p:txBody>
      </p:sp>
      <p:sp>
        <p:nvSpPr>
          <p:cNvPr id="3" name="Underrubrik 2">
            <a:extLst>
              <a:ext uri="{FF2B5EF4-FFF2-40B4-BE49-F238E27FC236}">
                <a16:creationId xmlns:a16="http://schemas.microsoft.com/office/drawing/2014/main" id="{B79E4A09-CC11-CC43-B7F0-C5DB50D38F2B}"/>
              </a:ext>
            </a:extLst>
          </p:cNvPr>
          <p:cNvSpPr>
            <a:spLocks noGrp="1"/>
          </p:cNvSpPr>
          <p:nvPr>
            <p:ph type="subTitle" idx="1"/>
          </p:nvPr>
        </p:nvSpPr>
        <p:spPr>
          <a:xfrm>
            <a:off x="1524000" y="3715589"/>
            <a:ext cx="9144000" cy="600507"/>
          </a:xfrm>
        </p:spPr>
        <p:txBody>
          <a:bodyPr/>
          <a:lstStyle/>
          <a:p>
            <a:r>
              <a:rPr lang="sv-SE" dirty="0"/>
              <a:t>Lektion för år 4–6</a:t>
            </a:r>
          </a:p>
        </p:txBody>
      </p:sp>
    </p:spTree>
    <p:extLst>
      <p:ext uri="{BB962C8B-B14F-4D97-AF65-F5344CB8AC3E}">
        <p14:creationId xmlns:p14="http://schemas.microsoft.com/office/powerpoint/2010/main" val="326294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AD3637B-E1D0-C840-9755-4FF855ECB0C7}"/>
              </a:ext>
            </a:extLst>
          </p:cNvPr>
          <p:cNvSpPr>
            <a:spLocks noGrp="1"/>
          </p:cNvSpPr>
          <p:nvPr>
            <p:ph type="title"/>
          </p:nvPr>
        </p:nvSpPr>
        <p:spPr/>
        <p:txBody>
          <a:bodyPr/>
          <a:lstStyle/>
          <a:p>
            <a:r>
              <a:rPr lang="sv-SE" b="1" dirty="0"/>
              <a:t>Vad är återanvändning?</a:t>
            </a:r>
          </a:p>
        </p:txBody>
      </p:sp>
    </p:spTree>
    <p:extLst>
      <p:ext uri="{BB962C8B-B14F-4D97-AF65-F5344CB8AC3E}">
        <p14:creationId xmlns:p14="http://schemas.microsoft.com/office/powerpoint/2010/main" val="1003515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12A63577-61A0-2541-BC5A-5CA00A40698D}"/>
              </a:ext>
            </a:extLst>
          </p:cNvPr>
          <p:cNvPicPr>
            <a:picLocks noChangeAspect="1"/>
          </p:cNvPicPr>
          <p:nvPr/>
        </p:nvPicPr>
        <p:blipFill>
          <a:blip r:embed="rId3"/>
          <a:stretch>
            <a:fillRect/>
          </a:stretch>
        </p:blipFill>
        <p:spPr>
          <a:xfrm>
            <a:off x="7826487" y="1515178"/>
            <a:ext cx="2315736" cy="4273369"/>
          </a:xfrm>
          <a:prstGeom prst="rect">
            <a:avLst/>
          </a:prstGeom>
        </p:spPr>
      </p:pic>
      <p:pic>
        <p:nvPicPr>
          <p:cNvPr id="26" name="Picture 25">
            <a:extLst>
              <a:ext uri="{FF2B5EF4-FFF2-40B4-BE49-F238E27FC236}">
                <a16:creationId xmlns:a16="http://schemas.microsoft.com/office/drawing/2014/main" id="{860EACA9-BF51-6243-8F07-750634163640}"/>
              </a:ext>
            </a:extLst>
          </p:cNvPr>
          <p:cNvPicPr>
            <a:picLocks noChangeAspect="1"/>
          </p:cNvPicPr>
          <p:nvPr/>
        </p:nvPicPr>
        <p:blipFill>
          <a:blip r:embed="rId4"/>
          <a:stretch>
            <a:fillRect/>
          </a:stretch>
        </p:blipFill>
        <p:spPr>
          <a:xfrm>
            <a:off x="4566791" y="4795917"/>
            <a:ext cx="1397729" cy="1526931"/>
          </a:xfrm>
          <a:prstGeom prst="rect">
            <a:avLst/>
          </a:prstGeom>
        </p:spPr>
      </p:pic>
      <p:pic>
        <p:nvPicPr>
          <p:cNvPr id="27" name="Picture 26">
            <a:extLst>
              <a:ext uri="{FF2B5EF4-FFF2-40B4-BE49-F238E27FC236}">
                <a16:creationId xmlns:a16="http://schemas.microsoft.com/office/drawing/2014/main" id="{D0D31230-69E5-A646-9D1D-714894843E3B}"/>
              </a:ext>
            </a:extLst>
          </p:cNvPr>
          <p:cNvPicPr>
            <a:picLocks noChangeAspect="1"/>
          </p:cNvPicPr>
          <p:nvPr/>
        </p:nvPicPr>
        <p:blipFill>
          <a:blip r:embed="rId5"/>
          <a:stretch>
            <a:fillRect/>
          </a:stretch>
        </p:blipFill>
        <p:spPr>
          <a:xfrm>
            <a:off x="4566791" y="4188088"/>
            <a:ext cx="1741793" cy="1575908"/>
          </a:xfrm>
          <a:prstGeom prst="rect">
            <a:avLst/>
          </a:prstGeom>
        </p:spPr>
      </p:pic>
      <p:pic>
        <p:nvPicPr>
          <p:cNvPr id="2" name="Picture 1">
            <a:extLst>
              <a:ext uri="{FF2B5EF4-FFF2-40B4-BE49-F238E27FC236}">
                <a16:creationId xmlns:a16="http://schemas.microsoft.com/office/drawing/2014/main" id="{3842F210-1CD0-2F46-A94D-21BE077AACE0}"/>
              </a:ext>
            </a:extLst>
          </p:cNvPr>
          <p:cNvPicPr>
            <a:picLocks noChangeAspect="1"/>
          </p:cNvPicPr>
          <p:nvPr/>
        </p:nvPicPr>
        <p:blipFill>
          <a:blip r:embed="rId5"/>
          <a:stretch>
            <a:fillRect/>
          </a:stretch>
        </p:blipFill>
        <p:spPr>
          <a:xfrm>
            <a:off x="4684999" y="128957"/>
            <a:ext cx="1919552" cy="1736738"/>
          </a:xfrm>
          <a:prstGeom prst="rect">
            <a:avLst/>
          </a:prstGeom>
        </p:spPr>
      </p:pic>
      <p:pic>
        <p:nvPicPr>
          <p:cNvPr id="5" name="Picture 4">
            <a:extLst>
              <a:ext uri="{FF2B5EF4-FFF2-40B4-BE49-F238E27FC236}">
                <a16:creationId xmlns:a16="http://schemas.microsoft.com/office/drawing/2014/main" id="{9CF2D599-AA91-334B-9714-73ADE0988DE9}"/>
              </a:ext>
            </a:extLst>
          </p:cNvPr>
          <p:cNvPicPr>
            <a:picLocks noChangeAspect="1"/>
          </p:cNvPicPr>
          <p:nvPr/>
        </p:nvPicPr>
        <p:blipFill>
          <a:blip r:embed="rId6"/>
          <a:stretch>
            <a:fillRect/>
          </a:stretch>
        </p:blipFill>
        <p:spPr>
          <a:xfrm>
            <a:off x="13729486" y="770282"/>
            <a:ext cx="1079500" cy="1371600"/>
          </a:xfrm>
          <a:prstGeom prst="rect">
            <a:avLst/>
          </a:prstGeom>
        </p:spPr>
      </p:pic>
      <p:pic>
        <p:nvPicPr>
          <p:cNvPr id="10" name="Picture 9">
            <a:extLst>
              <a:ext uri="{FF2B5EF4-FFF2-40B4-BE49-F238E27FC236}">
                <a16:creationId xmlns:a16="http://schemas.microsoft.com/office/drawing/2014/main" id="{8CF9A03F-F1BB-C34B-8303-C22DAB51DA07}"/>
              </a:ext>
            </a:extLst>
          </p:cNvPr>
          <p:cNvPicPr>
            <a:picLocks noChangeAspect="1"/>
          </p:cNvPicPr>
          <p:nvPr/>
        </p:nvPicPr>
        <p:blipFill>
          <a:blip r:embed="rId4"/>
          <a:stretch>
            <a:fillRect/>
          </a:stretch>
        </p:blipFill>
        <p:spPr>
          <a:xfrm>
            <a:off x="6252282" y="214695"/>
            <a:ext cx="1511300" cy="1651000"/>
          </a:xfrm>
          <a:prstGeom prst="rect">
            <a:avLst/>
          </a:prstGeom>
        </p:spPr>
      </p:pic>
      <p:pic>
        <p:nvPicPr>
          <p:cNvPr id="14" name="Picture 13">
            <a:extLst>
              <a:ext uri="{FF2B5EF4-FFF2-40B4-BE49-F238E27FC236}">
                <a16:creationId xmlns:a16="http://schemas.microsoft.com/office/drawing/2014/main" id="{9006BEC7-E35F-4245-8098-CE337DB1FCCE}"/>
              </a:ext>
            </a:extLst>
          </p:cNvPr>
          <p:cNvPicPr>
            <a:picLocks noChangeAspect="1"/>
          </p:cNvPicPr>
          <p:nvPr/>
        </p:nvPicPr>
        <p:blipFill>
          <a:blip r:embed="rId7"/>
          <a:stretch>
            <a:fillRect/>
          </a:stretch>
        </p:blipFill>
        <p:spPr>
          <a:xfrm>
            <a:off x="4126728" y="3129246"/>
            <a:ext cx="2607694" cy="3390003"/>
          </a:xfrm>
          <a:prstGeom prst="rect">
            <a:avLst/>
          </a:prstGeom>
        </p:spPr>
      </p:pic>
      <p:cxnSp>
        <p:nvCxnSpPr>
          <p:cNvPr id="17" name="Straight Connector 16">
            <a:extLst>
              <a:ext uri="{FF2B5EF4-FFF2-40B4-BE49-F238E27FC236}">
                <a16:creationId xmlns:a16="http://schemas.microsoft.com/office/drawing/2014/main" id="{1B5BD6C2-2F42-6146-8384-DB5ED47DA2B3}"/>
              </a:ext>
            </a:extLst>
          </p:cNvPr>
          <p:cNvCxnSpPr/>
          <p:nvPr/>
        </p:nvCxnSpPr>
        <p:spPr>
          <a:xfrm>
            <a:off x="4272707" y="4079372"/>
            <a:ext cx="2280149" cy="1489753"/>
          </a:xfrm>
          <a:prstGeom prst="line">
            <a:avLst/>
          </a:prstGeom>
          <a:ln w="82550">
            <a:solidFill>
              <a:srgbClr val="DB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1CBB01C-2AC1-BA47-9126-43279A9C3A18}"/>
              </a:ext>
            </a:extLst>
          </p:cNvPr>
          <p:cNvCxnSpPr>
            <a:cxnSpLocks/>
          </p:cNvCxnSpPr>
          <p:nvPr/>
        </p:nvCxnSpPr>
        <p:spPr>
          <a:xfrm flipV="1">
            <a:off x="4276611" y="4079373"/>
            <a:ext cx="2315736" cy="1489752"/>
          </a:xfrm>
          <a:prstGeom prst="line">
            <a:avLst/>
          </a:prstGeom>
          <a:ln w="82550">
            <a:solidFill>
              <a:srgbClr val="DB0000"/>
            </a:solidFill>
          </a:ln>
        </p:spPr>
        <p:style>
          <a:lnRef idx="1">
            <a:schemeClr val="accent1"/>
          </a:lnRef>
          <a:fillRef idx="0">
            <a:schemeClr val="accent1"/>
          </a:fillRef>
          <a:effectRef idx="0">
            <a:schemeClr val="accent1"/>
          </a:effectRef>
          <a:fontRef idx="minor">
            <a:schemeClr val="tx1"/>
          </a:fontRef>
        </p:style>
      </p:cxnSp>
      <p:sp>
        <p:nvSpPr>
          <p:cNvPr id="18" name="Rubrik 1">
            <a:extLst>
              <a:ext uri="{FF2B5EF4-FFF2-40B4-BE49-F238E27FC236}">
                <a16:creationId xmlns:a16="http://schemas.microsoft.com/office/drawing/2014/main" id="{2CFC8EF5-C980-F147-8C55-958ED0000159}"/>
              </a:ext>
            </a:extLst>
          </p:cNvPr>
          <p:cNvSpPr>
            <a:spLocks noGrp="1"/>
          </p:cNvSpPr>
          <p:nvPr>
            <p:ph type="title"/>
          </p:nvPr>
        </p:nvSpPr>
        <p:spPr>
          <a:xfrm>
            <a:off x="565492" y="347706"/>
            <a:ext cx="3875800" cy="690068"/>
          </a:xfrm>
        </p:spPr>
        <p:txBody>
          <a:bodyPr>
            <a:noAutofit/>
          </a:bodyPr>
          <a:lstStyle/>
          <a:p>
            <a:pPr algn="l"/>
            <a:r>
              <a:rPr lang="sv-SE" sz="4000" dirty="0">
                <a:solidFill>
                  <a:schemeClr val="bg1"/>
                </a:solidFill>
                <a:latin typeface="Arial"/>
                <a:cs typeface="Arial"/>
              </a:rPr>
              <a:t>Återanvändning</a:t>
            </a:r>
            <a:endParaRPr lang="sv-SE" sz="4000" dirty="0">
              <a:solidFill>
                <a:schemeClr val="bg1"/>
              </a:solidFill>
            </a:endParaRPr>
          </a:p>
        </p:txBody>
      </p:sp>
      <p:sp>
        <p:nvSpPr>
          <p:cNvPr id="4" name="Rectangle 3">
            <a:extLst>
              <a:ext uri="{FF2B5EF4-FFF2-40B4-BE49-F238E27FC236}">
                <a16:creationId xmlns:a16="http://schemas.microsoft.com/office/drawing/2014/main" id="{B407FECD-5573-144D-8A53-06C4A191EA3E}"/>
              </a:ext>
            </a:extLst>
          </p:cNvPr>
          <p:cNvSpPr/>
          <p:nvPr/>
        </p:nvSpPr>
        <p:spPr>
          <a:xfrm>
            <a:off x="565492" y="1286511"/>
            <a:ext cx="3673731" cy="2175532"/>
          </a:xfrm>
          <a:prstGeom prst="rect">
            <a:avLst/>
          </a:prstGeom>
        </p:spPr>
        <p:txBody>
          <a:bodyPr wrap="square" anchor="t">
            <a:spAutoFit/>
          </a:bodyPr>
          <a:lstStyle/>
          <a:p>
            <a:pPr>
              <a:lnSpc>
                <a:spcPct val="110000"/>
              </a:lnSpc>
            </a:pPr>
            <a:r>
              <a:rPr lang="sv-SE" sz="2500" dirty="0">
                <a:solidFill>
                  <a:schemeClr val="bg1"/>
                </a:solidFill>
                <a:latin typeface="Arial"/>
                <a:cs typeface="Arial"/>
              </a:rPr>
              <a:t>Istället för att kasta saker så används de en eller flera gånger till, utan att material eller design ändras. </a:t>
            </a:r>
            <a:endParaRPr lang="sv-SE" sz="25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19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6.25E-7 -3.7037E-7 C -0.00833 0.18565 -0.01667 0.37153 -0.01992 0.47917 C -0.02305 0.58681 -0.01966 0.61759 -0.01927 0.64583 " pathEditMode="relative" rAng="0" ptsTypes="AAA">
                                      <p:cBhvr>
                                        <p:cTn id="6" dur="2000" fill="hold"/>
                                        <p:tgtEl>
                                          <p:spTgt spid="2"/>
                                        </p:tgtEl>
                                        <p:attrNameLst>
                                          <p:attrName>ppt_x</p:attrName>
                                          <p:attrName>ppt_y</p:attrName>
                                        </p:attrNameLst>
                                      </p:cBhvr>
                                      <p:rCtr x="-1068" y="32292"/>
                                    </p:animMotion>
                                  </p:childTnLst>
                                </p:cTn>
                              </p:par>
                              <p:par>
                                <p:cTn id="7" presetID="0" presetClass="path" presetSubtype="0" accel="50000" decel="50000" fill="hold" nodeType="withEffect">
                                  <p:stCondLst>
                                    <p:cond delay="1000"/>
                                  </p:stCondLst>
                                  <p:childTnLst>
                                    <p:animMotion origin="layout" path="M -0.04232 0.01782 C -0.07591 0.02454 -0.10938 0.03125 -0.12669 0.11667 C -0.14388 0.20185 -0.14323 0.46042 -0.14596 0.53009 " pathEditMode="relative" rAng="0" ptsTypes="AAA">
                                      <p:cBhvr>
                                        <p:cTn id="8" dur="2000" fill="hold"/>
                                        <p:tgtEl>
                                          <p:spTgt spid="10"/>
                                        </p:tgtEl>
                                        <p:attrNameLst>
                                          <p:attrName>ppt_x</p:attrName>
                                          <p:attrName>ppt_y</p:attrName>
                                        </p:attrNameLst>
                                      </p:cBhvr>
                                      <p:rCtr x="-5182" y="25602"/>
                                    </p:animMotion>
                                  </p:childTnLst>
                                </p:cTn>
                              </p:par>
                            </p:childTnLst>
                          </p:cTn>
                        </p:par>
                        <p:par>
                          <p:cTn id="9" fill="hold">
                            <p:stCondLst>
                              <p:cond delay="3000"/>
                            </p:stCondLst>
                            <p:childTnLst>
                              <p:par>
                                <p:cTn id="10" presetID="1" presetClass="entr" presetSubtype="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childTnLst>
                                </p:cTn>
                              </p:par>
                              <p:par>
                                <p:cTn id="12" presetID="1" presetClass="entr" presetSubtype="0" fill="hold" nodeType="withEffect">
                                  <p:stCondLst>
                                    <p:cond delay="500"/>
                                  </p:stCondLst>
                                  <p:childTnLst>
                                    <p:set>
                                      <p:cBhvr>
                                        <p:cTn id="13" dur="1" fill="hold">
                                          <p:stCondLst>
                                            <p:cond delay="0"/>
                                          </p:stCondLst>
                                        </p:cTn>
                                        <p:tgtEl>
                                          <p:spTgt spid="17"/>
                                        </p:tgtEl>
                                        <p:attrNameLst>
                                          <p:attrName>style.visibility</p:attrName>
                                        </p:attrNameLst>
                                      </p:cBhvr>
                                      <p:to>
                                        <p:strVal val="visible"/>
                                      </p:to>
                                    </p:set>
                                  </p:childTnLst>
                                </p:cTn>
                              </p:par>
                            </p:childTnLst>
                          </p:cTn>
                        </p:par>
                        <p:par>
                          <p:cTn id="14" fill="hold">
                            <p:stCondLst>
                              <p:cond delay="3500"/>
                            </p:stCondLst>
                            <p:childTnLst>
                              <p:par>
                                <p:cTn id="15" presetID="2" presetClass="entr" presetSubtype="2" fill="hold" nodeType="afterEffect">
                                  <p:stCondLst>
                                    <p:cond delay="1000"/>
                                  </p:stCondLst>
                                  <p:childTnLst>
                                    <p:set>
                                      <p:cBhvr>
                                        <p:cTn id="16" dur="1" fill="hold">
                                          <p:stCondLst>
                                            <p:cond delay="0"/>
                                          </p:stCondLst>
                                        </p:cTn>
                                        <p:tgtEl>
                                          <p:spTgt spid="25"/>
                                        </p:tgtEl>
                                        <p:attrNameLst>
                                          <p:attrName>style.visibility</p:attrName>
                                        </p:attrNameLst>
                                      </p:cBhvr>
                                      <p:to>
                                        <p:strVal val="visible"/>
                                      </p:to>
                                    </p:set>
                                    <p:anim calcmode="lin" valueType="num">
                                      <p:cBhvr additive="base">
                                        <p:cTn id="17" dur="500" fill="hold"/>
                                        <p:tgtEl>
                                          <p:spTgt spid="25"/>
                                        </p:tgtEl>
                                        <p:attrNameLst>
                                          <p:attrName>ppt_x</p:attrName>
                                        </p:attrNameLst>
                                      </p:cBhvr>
                                      <p:tavLst>
                                        <p:tav tm="0">
                                          <p:val>
                                            <p:strVal val="1+#ppt_w/2"/>
                                          </p:val>
                                        </p:tav>
                                        <p:tav tm="100000">
                                          <p:val>
                                            <p:strVal val="#ppt_x"/>
                                          </p:val>
                                        </p:tav>
                                      </p:tavLst>
                                    </p:anim>
                                    <p:anim calcmode="lin" valueType="num">
                                      <p:cBhvr additive="base">
                                        <p:cTn id="18" dur="500" fill="hold"/>
                                        <p:tgtEl>
                                          <p:spTgt spid="25"/>
                                        </p:tgtEl>
                                        <p:attrNameLst>
                                          <p:attrName>ppt_y</p:attrName>
                                        </p:attrNameLst>
                                      </p:cBhvr>
                                      <p:tavLst>
                                        <p:tav tm="0">
                                          <p:val>
                                            <p:strVal val="#ppt_y"/>
                                          </p:val>
                                        </p:tav>
                                        <p:tav tm="100000">
                                          <p:val>
                                            <p:strVal val="#ppt_y"/>
                                          </p:val>
                                        </p:tav>
                                      </p:tavLst>
                                    </p:anim>
                                  </p:childTnLst>
                                </p:cTn>
                              </p:par>
                            </p:childTnLst>
                          </p:cTn>
                        </p:par>
                        <p:par>
                          <p:cTn id="19" fill="hold">
                            <p:stCondLst>
                              <p:cond delay="5000"/>
                            </p:stCondLst>
                            <p:childTnLst>
                              <p:par>
                                <p:cTn id="20" presetID="0" presetClass="path" presetSubtype="0" accel="50000" decel="50000" fill="hold" nodeType="afterEffect">
                                  <p:stCondLst>
                                    <p:cond delay="0"/>
                                  </p:stCondLst>
                                  <p:childTnLst>
                                    <p:animMotion origin="layout" path="M -3.54167E-6 -2.96296E-6 C -0.00364 -0.12407 -0.00716 -0.24815 0.01198 -0.33125 C 0.03125 -0.41435 0.04414 -0.50602 0.11511 -0.49907 C 0.18594 -0.49213 0.37045 -0.33727 0.43763 -0.28935 " pathEditMode="relative" rAng="0" ptsTypes="AAAA">
                                      <p:cBhvr>
                                        <p:cTn id="21" dur="2000" fill="hold"/>
                                        <p:tgtEl>
                                          <p:spTgt spid="27"/>
                                        </p:tgtEl>
                                        <p:attrNameLst>
                                          <p:attrName>ppt_x</p:attrName>
                                          <p:attrName>ppt_y</p:attrName>
                                        </p:attrNameLst>
                                      </p:cBhvr>
                                      <p:rCtr x="21732" y="-24977"/>
                                    </p:animMotion>
                                  </p:childTnLst>
                                </p:cTn>
                              </p:par>
                            </p:childTnLst>
                          </p:cTn>
                        </p:par>
                        <p:par>
                          <p:cTn id="22" fill="hold">
                            <p:stCondLst>
                              <p:cond delay="7000"/>
                            </p:stCondLst>
                            <p:childTnLst>
                              <p:par>
                                <p:cTn id="23" presetID="0" presetClass="path" presetSubtype="0" accel="50000" decel="50000" fill="hold" nodeType="afterEffect">
                                  <p:stCondLst>
                                    <p:cond delay="0"/>
                                  </p:stCondLst>
                                  <p:childTnLst>
                                    <p:animMotion origin="layout" path="M 0.00573 -0.06158 C 0.0043 -0.19722 0.00287 -0.33264 0.02761 -0.40486 C 0.05234 -0.47709 0.11302 -0.51921 0.15391 -0.49468 C 0.19479 -0.47037 0.25326 -0.29699 0.27279 -0.2581 " pathEditMode="relative" rAng="0" ptsTypes="AAAA">
                                      <p:cBhvr>
                                        <p:cTn id="24" dur="2000" fill="hold"/>
                                        <p:tgtEl>
                                          <p:spTgt spid="26"/>
                                        </p:tgtEl>
                                        <p:attrNameLst>
                                          <p:attrName>ppt_x</p:attrName>
                                          <p:attrName>ppt_y</p:attrName>
                                        </p:attrNameLst>
                                      </p:cBhvr>
                                      <p:rCtr x="13307" y="-2201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500F0A-9A2C-D24B-9FC2-B321C450870D}"/>
              </a:ext>
            </a:extLst>
          </p:cNvPr>
          <p:cNvPicPr>
            <a:picLocks noChangeAspect="1"/>
          </p:cNvPicPr>
          <p:nvPr/>
        </p:nvPicPr>
        <p:blipFill>
          <a:blip r:embed="rId3"/>
          <a:stretch>
            <a:fillRect/>
          </a:stretch>
        </p:blipFill>
        <p:spPr>
          <a:xfrm>
            <a:off x="2396321" y="2255485"/>
            <a:ext cx="1458431" cy="3274029"/>
          </a:xfrm>
          <a:prstGeom prst="rect">
            <a:avLst/>
          </a:prstGeom>
        </p:spPr>
      </p:pic>
      <p:pic>
        <p:nvPicPr>
          <p:cNvPr id="3" name="Picture 2">
            <a:extLst>
              <a:ext uri="{FF2B5EF4-FFF2-40B4-BE49-F238E27FC236}">
                <a16:creationId xmlns:a16="http://schemas.microsoft.com/office/drawing/2014/main" id="{1B333EC0-5D83-484F-AE0D-2CF47D294C5C}"/>
              </a:ext>
            </a:extLst>
          </p:cNvPr>
          <p:cNvPicPr>
            <a:picLocks noChangeAspect="1"/>
          </p:cNvPicPr>
          <p:nvPr/>
        </p:nvPicPr>
        <p:blipFill>
          <a:blip r:embed="rId4"/>
          <a:stretch>
            <a:fillRect/>
          </a:stretch>
        </p:blipFill>
        <p:spPr>
          <a:xfrm>
            <a:off x="2396321" y="2255485"/>
            <a:ext cx="2728359" cy="3291083"/>
          </a:xfrm>
          <a:prstGeom prst="rect">
            <a:avLst/>
          </a:prstGeom>
        </p:spPr>
      </p:pic>
      <p:pic>
        <p:nvPicPr>
          <p:cNvPr id="5" name="Picture 4">
            <a:extLst>
              <a:ext uri="{FF2B5EF4-FFF2-40B4-BE49-F238E27FC236}">
                <a16:creationId xmlns:a16="http://schemas.microsoft.com/office/drawing/2014/main" id="{DCF2CDAF-514E-2B43-82EC-1B5D0218A5E3}"/>
              </a:ext>
            </a:extLst>
          </p:cNvPr>
          <p:cNvPicPr>
            <a:picLocks noChangeAspect="1"/>
          </p:cNvPicPr>
          <p:nvPr/>
        </p:nvPicPr>
        <p:blipFill>
          <a:blip r:embed="rId5"/>
          <a:stretch>
            <a:fillRect/>
          </a:stretch>
        </p:blipFill>
        <p:spPr>
          <a:xfrm>
            <a:off x="5512178" y="3640557"/>
            <a:ext cx="1528067" cy="679141"/>
          </a:xfrm>
          <a:prstGeom prst="rect">
            <a:avLst/>
          </a:prstGeom>
        </p:spPr>
      </p:pic>
      <p:pic>
        <p:nvPicPr>
          <p:cNvPr id="7" name="Picture 6">
            <a:extLst>
              <a:ext uri="{FF2B5EF4-FFF2-40B4-BE49-F238E27FC236}">
                <a16:creationId xmlns:a16="http://schemas.microsoft.com/office/drawing/2014/main" id="{EF320751-1CAB-2541-94D0-1DDB32AA0584}"/>
              </a:ext>
            </a:extLst>
          </p:cNvPr>
          <p:cNvPicPr>
            <a:picLocks noChangeAspect="1"/>
          </p:cNvPicPr>
          <p:nvPr/>
        </p:nvPicPr>
        <p:blipFill>
          <a:blip r:embed="rId6"/>
          <a:stretch>
            <a:fillRect/>
          </a:stretch>
        </p:blipFill>
        <p:spPr>
          <a:xfrm>
            <a:off x="7845889" y="2237505"/>
            <a:ext cx="1894012" cy="3418461"/>
          </a:xfrm>
          <a:prstGeom prst="rect">
            <a:avLst/>
          </a:prstGeom>
        </p:spPr>
      </p:pic>
      <p:sp>
        <p:nvSpPr>
          <p:cNvPr id="8" name="Rubrik 1">
            <a:extLst>
              <a:ext uri="{FF2B5EF4-FFF2-40B4-BE49-F238E27FC236}">
                <a16:creationId xmlns:a16="http://schemas.microsoft.com/office/drawing/2014/main" id="{12801EFC-B856-9245-A4C2-AF519786A863}"/>
              </a:ext>
            </a:extLst>
          </p:cNvPr>
          <p:cNvSpPr>
            <a:spLocks noGrp="1"/>
          </p:cNvSpPr>
          <p:nvPr>
            <p:ph type="title"/>
          </p:nvPr>
        </p:nvSpPr>
        <p:spPr>
          <a:xfrm>
            <a:off x="522835" y="266066"/>
            <a:ext cx="3746971" cy="667657"/>
          </a:xfrm>
        </p:spPr>
        <p:txBody>
          <a:bodyPr>
            <a:noAutofit/>
          </a:bodyPr>
          <a:lstStyle/>
          <a:p>
            <a:pPr algn="l"/>
            <a:r>
              <a:rPr lang="sv-SE" sz="4000" dirty="0">
                <a:solidFill>
                  <a:schemeClr val="bg1"/>
                </a:solidFill>
              </a:rPr>
              <a:t>Återanvändning</a:t>
            </a:r>
          </a:p>
        </p:txBody>
      </p:sp>
      <p:sp>
        <p:nvSpPr>
          <p:cNvPr id="9" name="Rectangle 8">
            <a:extLst>
              <a:ext uri="{FF2B5EF4-FFF2-40B4-BE49-F238E27FC236}">
                <a16:creationId xmlns:a16="http://schemas.microsoft.com/office/drawing/2014/main" id="{97AF86B2-4999-2643-B004-E79900E75591}"/>
              </a:ext>
            </a:extLst>
          </p:cNvPr>
          <p:cNvSpPr/>
          <p:nvPr/>
        </p:nvSpPr>
        <p:spPr>
          <a:xfrm>
            <a:off x="565492" y="1286511"/>
            <a:ext cx="7721257" cy="482696"/>
          </a:xfrm>
          <a:prstGeom prst="rect">
            <a:avLst/>
          </a:prstGeom>
        </p:spPr>
        <p:txBody>
          <a:bodyPr wrap="square">
            <a:spAutoFit/>
          </a:bodyPr>
          <a:lstStyle/>
          <a:p>
            <a:pPr>
              <a:lnSpc>
                <a:spcPct val="110000"/>
              </a:lnSpc>
            </a:pPr>
            <a:r>
              <a:rPr lang="sv-SE" sz="2500" dirty="0">
                <a:solidFill>
                  <a:schemeClr val="bg1"/>
                </a:solidFill>
                <a:latin typeface="Arial" panose="020B0604020202020204" pitchFamily="34" charset="0"/>
                <a:cs typeface="Arial" panose="020B0604020202020204" pitchFamily="34" charset="0"/>
              </a:rPr>
              <a:t>Man kan också göra något nytt av en gammal sak.</a:t>
            </a:r>
          </a:p>
        </p:txBody>
      </p:sp>
    </p:spTree>
    <p:extLst>
      <p:ext uri="{BB962C8B-B14F-4D97-AF65-F5344CB8AC3E}">
        <p14:creationId xmlns:p14="http://schemas.microsoft.com/office/powerpoint/2010/main" val="363403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afterEffect">
                                  <p:stCondLst>
                                    <p:cond delay="2000"/>
                                  </p:stCondLst>
                                  <p:childTnLst>
                                    <p:set>
                                      <p:cBhvr>
                                        <p:cTn id="6" dur="1" fill="hold">
                                          <p:stCondLst>
                                            <p:cond delay="0"/>
                                          </p:stCondLst>
                                        </p:cTn>
                                        <p:tgtEl>
                                          <p:spTgt spid="4"/>
                                        </p:tgtEl>
                                        <p:attrNameLst>
                                          <p:attrName>style.visibility</p:attrName>
                                        </p:attrNameLst>
                                      </p:cBhvr>
                                      <p:to>
                                        <p:strVal val="hidden"/>
                                      </p:to>
                                    </p:set>
                                  </p:childTnLst>
                                </p:cTn>
                              </p:par>
                            </p:childTnLst>
                          </p:cTn>
                        </p:par>
                        <p:par>
                          <p:cTn id="7" fill="hold">
                            <p:stCondLst>
                              <p:cond delay="2000"/>
                            </p:stCondLst>
                            <p:childTnLst>
                              <p:par>
                                <p:cTn id="8" presetID="1" presetClass="entr" presetSubtype="0" fill="hold" nodeType="afterEffect">
                                  <p:stCondLst>
                                    <p:cond delay="0"/>
                                  </p:stCondLst>
                                  <p:childTnLst>
                                    <p:set>
                                      <p:cBhvr>
                                        <p:cTn id="9" dur="1" fill="hold">
                                          <p:stCondLst>
                                            <p:cond delay="0"/>
                                          </p:stCondLst>
                                        </p:cTn>
                                        <p:tgtEl>
                                          <p:spTgt spid="3"/>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200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2000"/>
                                  </p:stCondLst>
                                  <p:childTnLst>
                                    <p:set>
                                      <p:cBhvr>
                                        <p:cTn id="14" dur="1" fill="hold">
                                          <p:stCondLst>
                                            <p:cond delay="0"/>
                                          </p:stCondLst>
                                        </p:cTn>
                                        <p:tgtEl>
                                          <p:spTgt spid="7"/>
                                        </p:tgtEl>
                                        <p:attrNameLst>
                                          <p:attrName>style.visibility</p:attrName>
                                        </p:attrNameLst>
                                      </p:cBhvr>
                                      <p:to>
                                        <p:strVal val="visible"/>
                                      </p:to>
                                    </p:set>
                                  </p:childTnLst>
                                </p:cTn>
                              </p:par>
                            </p:childTnLst>
                          </p:cTn>
                        </p:par>
                        <p:par>
                          <p:cTn id="15" fill="hold">
                            <p:stCondLst>
                              <p:cond delay="4000"/>
                            </p:stCondLst>
                            <p:childTnLst>
                              <p:par>
                                <p:cTn id="16" presetID="32" presetClass="emph" presetSubtype="0" repeatCount="4000" fill="hold" nodeType="afterEffect">
                                  <p:stCondLst>
                                    <p:cond delay="500"/>
                                  </p:stCondLst>
                                  <p:childTnLst>
                                    <p:animRot by="120000">
                                      <p:cBhvr>
                                        <p:cTn id="17" dur="100" fill="hold">
                                          <p:stCondLst>
                                            <p:cond delay="0"/>
                                          </p:stCondLst>
                                        </p:cTn>
                                        <p:tgtEl>
                                          <p:spTgt spid="7"/>
                                        </p:tgtEl>
                                        <p:attrNameLst>
                                          <p:attrName>r</p:attrName>
                                        </p:attrNameLst>
                                      </p:cBhvr>
                                    </p:animRot>
                                    <p:animRot by="-240000">
                                      <p:cBhvr>
                                        <p:cTn id="18" dur="200" fill="hold">
                                          <p:stCondLst>
                                            <p:cond delay="200"/>
                                          </p:stCondLst>
                                        </p:cTn>
                                        <p:tgtEl>
                                          <p:spTgt spid="7"/>
                                        </p:tgtEl>
                                        <p:attrNameLst>
                                          <p:attrName>r</p:attrName>
                                        </p:attrNameLst>
                                      </p:cBhvr>
                                    </p:animRot>
                                    <p:animRot by="240000">
                                      <p:cBhvr>
                                        <p:cTn id="19" dur="200" fill="hold">
                                          <p:stCondLst>
                                            <p:cond delay="400"/>
                                          </p:stCondLst>
                                        </p:cTn>
                                        <p:tgtEl>
                                          <p:spTgt spid="7"/>
                                        </p:tgtEl>
                                        <p:attrNameLst>
                                          <p:attrName>r</p:attrName>
                                        </p:attrNameLst>
                                      </p:cBhvr>
                                    </p:animRot>
                                    <p:animRot by="-240000">
                                      <p:cBhvr>
                                        <p:cTn id="20" dur="200" fill="hold">
                                          <p:stCondLst>
                                            <p:cond delay="600"/>
                                          </p:stCondLst>
                                        </p:cTn>
                                        <p:tgtEl>
                                          <p:spTgt spid="7"/>
                                        </p:tgtEl>
                                        <p:attrNameLst>
                                          <p:attrName>r</p:attrName>
                                        </p:attrNameLst>
                                      </p:cBhvr>
                                    </p:animRot>
                                    <p:animRot by="120000">
                                      <p:cBhvr>
                                        <p:cTn id="21"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AD3637B-E1D0-C840-9755-4FF855ECB0C7}"/>
              </a:ext>
            </a:extLst>
          </p:cNvPr>
          <p:cNvSpPr>
            <a:spLocks noGrp="1"/>
          </p:cNvSpPr>
          <p:nvPr>
            <p:ph type="title"/>
          </p:nvPr>
        </p:nvSpPr>
        <p:spPr/>
        <p:txBody>
          <a:bodyPr/>
          <a:lstStyle/>
          <a:p>
            <a:r>
              <a:rPr lang="sv-SE" b="1" dirty="0">
                <a:latin typeface="Arial"/>
                <a:cs typeface="Arial"/>
              </a:rPr>
              <a:t>Miljö- och energivinster</a:t>
            </a:r>
          </a:p>
        </p:txBody>
      </p:sp>
    </p:spTree>
    <p:extLst>
      <p:ext uri="{BB962C8B-B14F-4D97-AF65-F5344CB8AC3E}">
        <p14:creationId xmlns:p14="http://schemas.microsoft.com/office/powerpoint/2010/main" val="23336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7E7B5C59-B1AB-F04A-8764-6D0C0F47BABB}"/>
              </a:ext>
            </a:extLst>
          </p:cNvPr>
          <p:cNvSpPr>
            <a:spLocks noGrp="1"/>
          </p:cNvSpPr>
          <p:nvPr>
            <p:ph idx="1"/>
          </p:nvPr>
        </p:nvSpPr>
        <p:spPr>
          <a:xfrm>
            <a:off x="838201" y="936453"/>
            <a:ext cx="4175068" cy="2021598"/>
          </a:xfrm>
        </p:spPr>
        <p:txBody>
          <a:bodyPr>
            <a:noAutofit/>
          </a:bodyPr>
          <a:lstStyle/>
          <a:p>
            <a:pPr marL="0" indent="0">
              <a:lnSpc>
                <a:spcPct val="120000"/>
              </a:lnSpc>
              <a:buNone/>
            </a:pPr>
            <a:r>
              <a:rPr lang="sv-SE" sz="2200" dirty="0"/>
              <a:t>Om vi ger bort, säljer och reparerar våra gamla prylar får vi stora miljö- och energivinster.</a:t>
            </a:r>
          </a:p>
        </p:txBody>
      </p:sp>
      <p:pic>
        <p:nvPicPr>
          <p:cNvPr id="12" name="Bildobjekt 2">
            <a:extLst>
              <a:ext uri="{FF2B5EF4-FFF2-40B4-BE49-F238E27FC236}">
                <a16:creationId xmlns:a16="http://schemas.microsoft.com/office/drawing/2014/main" id="{B08E289F-16D7-0A48-A3F8-D44E7CB3AC54}"/>
              </a:ext>
            </a:extLst>
          </p:cNvPr>
          <p:cNvPicPr>
            <a:picLocks noChangeAspect="1"/>
          </p:cNvPicPr>
          <p:nvPr/>
        </p:nvPicPr>
        <p:blipFill>
          <a:blip r:embed="rId3"/>
          <a:stretch>
            <a:fillRect/>
          </a:stretch>
        </p:blipFill>
        <p:spPr>
          <a:xfrm>
            <a:off x="7091903" y="3128853"/>
            <a:ext cx="5808289" cy="2580993"/>
          </a:xfrm>
          <a:prstGeom prst="rect">
            <a:avLst/>
          </a:prstGeom>
        </p:spPr>
      </p:pic>
      <p:pic>
        <p:nvPicPr>
          <p:cNvPr id="7" name="Bildobjekt 9">
            <a:extLst>
              <a:ext uri="{FF2B5EF4-FFF2-40B4-BE49-F238E27FC236}">
                <a16:creationId xmlns:a16="http://schemas.microsoft.com/office/drawing/2014/main" id="{154EAFAD-605E-694B-9BCC-50CA5C3B89F1}"/>
              </a:ext>
            </a:extLst>
          </p:cNvPr>
          <p:cNvPicPr>
            <a:picLocks noChangeAspect="1"/>
          </p:cNvPicPr>
          <p:nvPr/>
        </p:nvPicPr>
        <p:blipFill>
          <a:blip r:embed="rId4"/>
          <a:stretch>
            <a:fillRect/>
          </a:stretch>
        </p:blipFill>
        <p:spPr>
          <a:xfrm rot="21333913">
            <a:off x="7501764" y="1501693"/>
            <a:ext cx="728782" cy="2921358"/>
          </a:xfrm>
          <a:prstGeom prst="rect">
            <a:avLst/>
          </a:prstGeom>
        </p:spPr>
      </p:pic>
      <p:pic>
        <p:nvPicPr>
          <p:cNvPr id="8" name="Bildobjekt 4">
            <a:extLst>
              <a:ext uri="{FF2B5EF4-FFF2-40B4-BE49-F238E27FC236}">
                <a16:creationId xmlns:a16="http://schemas.microsoft.com/office/drawing/2014/main" id="{ADB97593-8905-F74D-BDE9-1ACAB2C57CBA}"/>
              </a:ext>
            </a:extLst>
          </p:cNvPr>
          <p:cNvPicPr>
            <a:picLocks noChangeAspect="1"/>
          </p:cNvPicPr>
          <p:nvPr/>
        </p:nvPicPr>
        <p:blipFill rotWithShape="1">
          <a:blip r:embed="rId5"/>
          <a:srcRect t="-126" r="7968" b="6211"/>
          <a:stretch/>
        </p:blipFill>
        <p:spPr>
          <a:xfrm>
            <a:off x="9338305" y="1469249"/>
            <a:ext cx="1991807" cy="2977604"/>
          </a:xfrm>
          <a:prstGeom prst="rect">
            <a:avLst/>
          </a:prstGeom>
        </p:spPr>
      </p:pic>
      <p:pic>
        <p:nvPicPr>
          <p:cNvPr id="4" name="Picture 3">
            <a:extLst>
              <a:ext uri="{FF2B5EF4-FFF2-40B4-BE49-F238E27FC236}">
                <a16:creationId xmlns:a16="http://schemas.microsoft.com/office/drawing/2014/main" id="{CD7C4198-1E94-9540-8F6D-DDDD1C0DDBFC}"/>
              </a:ext>
            </a:extLst>
          </p:cNvPr>
          <p:cNvPicPr>
            <a:picLocks noChangeAspect="1"/>
          </p:cNvPicPr>
          <p:nvPr/>
        </p:nvPicPr>
        <p:blipFill>
          <a:blip r:embed="rId6"/>
          <a:stretch>
            <a:fillRect/>
          </a:stretch>
        </p:blipFill>
        <p:spPr>
          <a:xfrm>
            <a:off x="5100096" y="1867288"/>
            <a:ext cx="1991807" cy="3458501"/>
          </a:xfrm>
          <a:prstGeom prst="rect">
            <a:avLst/>
          </a:prstGeom>
        </p:spPr>
      </p:pic>
      <p:pic>
        <p:nvPicPr>
          <p:cNvPr id="17" name="Picture 16">
            <a:extLst>
              <a:ext uri="{FF2B5EF4-FFF2-40B4-BE49-F238E27FC236}">
                <a16:creationId xmlns:a16="http://schemas.microsoft.com/office/drawing/2014/main" id="{7C2BD225-E1F1-614D-B075-4182385E238D}"/>
              </a:ext>
            </a:extLst>
          </p:cNvPr>
          <p:cNvPicPr>
            <a:picLocks noChangeAspect="1"/>
          </p:cNvPicPr>
          <p:nvPr/>
        </p:nvPicPr>
        <p:blipFill>
          <a:blip r:embed="rId7"/>
          <a:stretch>
            <a:fillRect/>
          </a:stretch>
        </p:blipFill>
        <p:spPr>
          <a:xfrm>
            <a:off x="4316644" y="850251"/>
            <a:ext cx="8051515" cy="5167186"/>
          </a:xfrm>
          <a:prstGeom prst="rect">
            <a:avLst/>
          </a:prstGeom>
        </p:spPr>
      </p:pic>
      <p:pic>
        <p:nvPicPr>
          <p:cNvPr id="18" name="Bildobjekt 3">
            <a:extLst>
              <a:ext uri="{FF2B5EF4-FFF2-40B4-BE49-F238E27FC236}">
                <a16:creationId xmlns:a16="http://schemas.microsoft.com/office/drawing/2014/main" id="{1A5CA4A7-BAF2-C14D-9345-C8F6EB5505CA}"/>
              </a:ext>
            </a:extLst>
          </p:cNvPr>
          <p:cNvPicPr>
            <a:picLocks noChangeAspect="1"/>
          </p:cNvPicPr>
          <p:nvPr/>
        </p:nvPicPr>
        <p:blipFill>
          <a:blip r:embed="rId8"/>
          <a:stretch>
            <a:fillRect/>
          </a:stretch>
        </p:blipFill>
        <p:spPr>
          <a:xfrm>
            <a:off x="10000677" y="645376"/>
            <a:ext cx="1568773" cy="1568773"/>
          </a:xfrm>
          <a:prstGeom prst="rect">
            <a:avLst/>
          </a:prstGeom>
        </p:spPr>
      </p:pic>
      <p:grpSp>
        <p:nvGrpSpPr>
          <p:cNvPr id="15" name="Group 14">
            <a:extLst>
              <a:ext uri="{FF2B5EF4-FFF2-40B4-BE49-F238E27FC236}">
                <a16:creationId xmlns:a16="http://schemas.microsoft.com/office/drawing/2014/main" id="{2A595E7C-4FFC-7841-8DDD-CD38FEA0E930}"/>
              </a:ext>
            </a:extLst>
          </p:cNvPr>
          <p:cNvGrpSpPr/>
          <p:nvPr/>
        </p:nvGrpSpPr>
        <p:grpSpPr>
          <a:xfrm>
            <a:off x="1566429" y="2753082"/>
            <a:ext cx="3446840" cy="3387541"/>
            <a:chOff x="1504783" y="2905144"/>
            <a:chExt cx="3500673" cy="3440448"/>
          </a:xfrm>
        </p:grpSpPr>
        <p:pic>
          <p:nvPicPr>
            <p:cNvPr id="13" name="Bildobjekt 8">
              <a:extLst>
                <a:ext uri="{FF2B5EF4-FFF2-40B4-BE49-F238E27FC236}">
                  <a16:creationId xmlns:a16="http://schemas.microsoft.com/office/drawing/2014/main" id="{C2AD7A5F-BA56-0645-8CA9-7C65CB682C2C}"/>
                </a:ext>
              </a:extLst>
            </p:cNvPr>
            <p:cNvPicPr>
              <a:picLocks noChangeAspect="1"/>
            </p:cNvPicPr>
            <p:nvPr/>
          </p:nvPicPr>
          <p:blipFill>
            <a:blip r:embed="rId9"/>
            <a:stretch>
              <a:fillRect/>
            </a:stretch>
          </p:blipFill>
          <p:spPr>
            <a:xfrm>
              <a:off x="1612021" y="2905144"/>
              <a:ext cx="2594258" cy="691394"/>
            </a:xfrm>
            <a:prstGeom prst="rect">
              <a:avLst/>
            </a:prstGeom>
          </p:spPr>
        </p:pic>
        <p:pic>
          <p:nvPicPr>
            <p:cNvPr id="14" name="Bildobjekt 3">
              <a:extLst>
                <a:ext uri="{FF2B5EF4-FFF2-40B4-BE49-F238E27FC236}">
                  <a16:creationId xmlns:a16="http://schemas.microsoft.com/office/drawing/2014/main" id="{EF4EF4B2-FCD1-9A47-80CD-5A33A0E76759}"/>
                </a:ext>
              </a:extLst>
            </p:cNvPr>
            <p:cNvPicPr>
              <a:picLocks noChangeAspect="1"/>
            </p:cNvPicPr>
            <p:nvPr/>
          </p:nvPicPr>
          <p:blipFill>
            <a:blip r:embed="rId10"/>
            <a:stretch>
              <a:fillRect/>
            </a:stretch>
          </p:blipFill>
          <p:spPr>
            <a:xfrm>
              <a:off x="1504783" y="3534310"/>
              <a:ext cx="3500673" cy="2811282"/>
            </a:xfrm>
            <a:prstGeom prst="rect">
              <a:avLst/>
            </a:prstGeom>
          </p:spPr>
        </p:pic>
      </p:grpSp>
    </p:spTree>
    <p:extLst>
      <p:ext uri="{BB962C8B-B14F-4D97-AF65-F5344CB8AC3E}">
        <p14:creationId xmlns:p14="http://schemas.microsoft.com/office/powerpoint/2010/main" val="2559641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1000"/>
                                  </p:stCondLst>
                                  <p:childTnLst>
                                    <p:animEffect transition="out" filter="fade">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10" presetClass="exit" presetSubtype="0" fill="hold" nodeType="withEffect">
                                  <p:stCondLst>
                                    <p:cond delay="150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par>
                                <p:cTn id="11" presetID="10" presetClass="exit" presetSubtype="0" fill="hold" nodeType="withEffect">
                                  <p:stCondLst>
                                    <p:cond delay="200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10" presetClass="exit" presetSubtype="0" fill="hold" nodeType="withEffect">
                                  <p:stCondLst>
                                    <p:cond delay="2500"/>
                                  </p:stCondLst>
                                  <p:childTnLst>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par>
                                <p:cTn id="17" presetID="55" presetClass="exit" presetSubtype="0" fill="hold" nodeType="withEffect">
                                  <p:stCondLst>
                                    <p:cond delay="3000"/>
                                  </p:stCondLst>
                                  <p:childTnLst>
                                    <p:anim calcmode="lin" valueType="num">
                                      <p:cBhvr>
                                        <p:cTn id="18" dur="500"/>
                                        <p:tgtEl>
                                          <p:spTgt spid="12"/>
                                        </p:tgtEl>
                                        <p:attrNameLst>
                                          <p:attrName>ppt_w</p:attrName>
                                        </p:attrNameLst>
                                      </p:cBhvr>
                                      <p:tavLst>
                                        <p:tav tm="0">
                                          <p:val>
                                            <p:strVal val="ppt_w"/>
                                          </p:val>
                                        </p:tav>
                                        <p:tav tm="100000">
                                          <p:val>
                                            <p:strVal val="ppt_w*0.70"/>
                                          </p:val>
                                        </p:tav>
                                      </p:tavLst>
                                    </p:anim>
                                    <p:anim calcmode="lin" valueType="num">
                                      <p:cBhvr>
                                        <p:cTn id="19" dur="500"/>
                                        <p:tgtEl>
                                          <p:spTgt spid="12"/>
                                        </p:tgtEl>
                                        <p:attrNameLst>
                                          <p:attrName>ppt_h</p:attrName>
                                        </p:attrNameLst>
                                      </p:cBhvr>
                                      <p:tavLst>
                                        <p:tav tm="0">
                                          <p:val>
                                            <p:strVal val="ppt_h"/>
                                          </p:val>
                                        </p:tav>
                                        <p:tav tm="100000">
                                          <p:val>
                                            <p:strVal val="ppt_h"/>
                                          </p:val>
                                        </p:tav>
                                      </p:tavLst>
                                    </p:anim>
                                    <p:animEffect transition="out" filter="fade">
                                      <p:cBhvr>
                                        <p:cTn id="20" dur="500"/>
                                        <p:tgtEl>
                                          <p:spTgt spid="12"/>
                                        </p:tgtEl>
                                      </p:cBhvr>
                                    </p:animEffect>
                                    <p:set>
                                      <p:cBhvr>
                                        <p:cTn id="21" dur="1" fill="hold">
                                          <p:stCondLst>
                                            <p:cond delay="499"/>
                                          </p:stCondLst>
                                        </p:cTn>
                                        <p:tgtEl>
                                          <p:spTgt spid="12"/>
                                        </p:tgtEl>
                                        <p:attrNameLst>
                                          <p:attrName>style.visibility</p:attrName>
                                        </p:attrNameLst>
                                      </p:cBhvr>
                                      <p:to>
                                        <p:strVal val="hidden"/>
                                      </p:to>
                                    </p:set>
                                  </p:childTnLst>
                                </p:cTn>
                              </p:par>
                            </p:childTnLst>
                          </p:cTn>
                        </p:par>
                        <p:par>
                          <p:cTn id="22" fill="hold">
                            <p:stCondLst>
                              <p:cond delay="3500"/>
                            </p:stCondLst>
                            <p:childTnLst>
                              <p:par>
                                <p:cTn id="23" presetID="9"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childTnLst>
                          </p:cTn>
                        </p:par>
                        <p:par>
                          <p:cTn id="26" fill="hold">
                            <p:stCondLst>
                              <p:cond delay="4000"/>
                            </p:stCondLst>
                            <p:childTnLst>
                              <p:par>
                                <p:cTn id="27" presetID="1"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7E7B5C59-B1AB-F04A-8764-6D0C0F47BABB}"/>
              </a:ext>
            </a:extLst>
          </p:cNvPr>
          <p:cNvSpPr>
            <a:spLocks noGrp="1"/>
          </p:cNvSpPr>
          <p:nvPr>
            <p:ph idx="1"/>
          </p:nvPr>
        </p:nvSpPr>
        <p:spPr>
          <a:xfrm>
            <a:off x="838201" y="1261367"/>
            <a:ext cx="4950278" cy="595713"/>
          </a:xfrm>
        </p:spPr>
        <p:txBody>
          <a:bodyPr>
            <a:noAutofit/>
          </a:bodyPr>
          <a:lstStyle/>
          <a:p>
            <a:pPr marL="0" indent="0">
              <a:lnSpc>
                <a:spcPct val="150000"/>
              </a:lnSpc>
              <a:buNone/>
            </a:pPr>
            <a:r>
              <a:rPr lang="sv-SE" sz="2500" dirty="0"/>
              <a:t>Pengar påverkar viljan att laga. </a:t>
            </a:r>
          </a:p>
        </p:txBody>
      </p:sp>
      <p:pic>
        <p:nvPicPr>
          <p:cNvPr id="7" name="Picture 6">
            <a:extLst>
              <a:ext uri="{FF2B5EF4-FFF2-40B4-BE49-F238E27FC236}">
                <a16:creationId xmlns:a16="http://schemas.microsoft.com/office/drawing/2014/main" id="{D80ACDEE-C18A-BD4A-B206-8C5879B6E399}"/>
              </a:ext>
            </a:extLst>
          </p:cNvPr>
          <p:cNvPicPr>
            <a:picLocks noChangeAspect="1"/>
          </p:cNvPicPr>
          <p:nvPr/>
        </p:nvPicPr>
        <p:blipFill>
          <a:blip r:embed="rId3"/>
          <a:stretch>
            <a:fillRect/>
          </a:stretch>
        </p:blipFill>
        <p:spPr>
          <a:xfrm>
            <a:off x="4798393" y="4260564"/>
            <a:ext cx="1076647" cy="968982"/>
          </a:xfrm>
          <a:prstGeom prst="rect">
            <a:avLst/>
          </a:prstGeom>
        </p:spPr>
      </p:pic>
      <p:pic>
        <p:nvPicPr>
          <p:cNvPr id="9" name="Picture 8">
            <a:extLst>
              <a:ext uri="{FF2B5EF4-FFF2-40B4-BE49-F238E27FC236}">
                <a16:creationId xmlns:a16="http://schemas.microsoft.com/office/drawing/2014/main" id="{624CC5AA-BAFF-2D4B-9CE1-9888C7264F2E}"/>
              </a:ext>
            </a:extLst>
          </p:cNvPr>
          <p:cNvPicPr>
            <a:picLocks noChangeAspect="1"/>
          </p:cNvPicPr>
          <p:nvPr/>
        </p:nvPicPr>
        <p:blipFill>
          <a:blip r:embed="rId4"/>
          <a:stretch>
            <a:fillRect/>
          </a:stretch>
        </p:blipFill>
        <p:spPr>
          <a:xfrm rot="571386">
            <a:off x="4812217" y="2707444"/>
            <a:ext cx="1438224" cy="1301250"/>
          </a:xfrm>
          <a:prstGeom prst="rect">
            <a:avLst/>
          </a:prstGeom>
        </p:spPr>
      </p:pic>
      <p:pic>
        <p:nvPicPr>
          <p:cNvPr id="13" name="Picture 12">
            <a:extLst>
              <a:ext uri="{FF2B5EF4-FFF2-40B4-BE49-F238E27FC236}">
                <a16:creationId xmlns:a16="http://schemas.microsoft.com/office/drawing/2014/main" id="{787C2C5E-46FF-9043-9EBB-214B1B382D4A}"/>
              </a:ext>
            </a:extLst>
          </p:cNvPr>
          <p:cNvPicPr>
            <a:picLocks noChangeAspect="1"/>
          </p:cNvPicPr>
          <p:nvPr/>
        </p:nvPicPr>
        <p:blipFill>
          <a:blip r:embed="rId5"/>
          <a:stretch>
            <a:fillRect/>
          </a:stretch>
        </p:blipFill>
        <p:spPr>
          <a:xfrm rot="20625398">
            <a:off x="4045781" y="2331466"/>
            <a:ext cx="556374" cy="980975"/>
          </a:xfrm>
          <a:prstGeom prst="rect">
            <a:avLst/>
          </a:prstGeom>
        </p:spPr>
      </p:pic>
      <p:pic>
        <p:nvPicPr>
          <p:cNvPr id="16" name="Picture 15">
            <a:extLst>
              <a:ext uri="{FF2B5EF4-FFF2-40B4-BE49-F238E27FC236}">
                <a16:creationId xmlns:a16="http://schemas.microsoft.com/office/drawing/2014/main" id="{1175BAD8-DC9D-9048-8759-742CD5F03868}"/>
              </a:ext>
            </a:extLst>
          </p:cNvPr>
          <p:cNvPicPr>
            <a:picLocks noChangeAspect="1"/>
          </p:cNvPicPr>
          <p:nvPr/>
        </p:nvPicPr>
        <p:blipFill>
          <a:blip r:embed="rId6"/>
          <a:stretch>
            <a:fillRect/>
          </a:stretch>
        </p:blipFill>
        <p:spPr>
          <a:xfrm>
            <a:off x="8418401" y="3736351"/>
            <a:ext cx="2092063" cy="2719683"/>
          </a:xfrm>
          <a:prstGeom prst="rect">
            <a:avLst/>
          </a:prstGeom>
        </p:spPr>
      </p:pic>
      <p:pic>
        <p:nvPicPr>
          <p:cNvPr id="17" name="Picture 16">
            <a:extLst>
              <a:ext uri="{FF2B5EF4-FFF2-40B4-BE49-F238E27FC236}">
                <a16:creationId xmlns:a16="http://schemas.microsoft.com/office/drawing/2014/main" id="{92C3053E-BFBE-CF4D-9DDC-628C6FE90493}"/>
              </a:ext>
            </a:extLst>
          </p:cNvPr>
          <p:cNvPicPr>
            <a:picLocks noChangeAspect="1"/>
          </p:cNvPicPr>
          <p:nvPr/>
        </p:nvPicPr>
        <p:blipFill>
          <a:blip r:embed="rId7"/>
          <a:stretch>
            <a:fillRect/>
          </a:stretch>
        </p:blipFill>
        <p:spPr>
          <a:xfrm>
            <a:off x="1843963" y="2821953"/>
            <a:ext cx="3365500" cy="3644900"/>
          </a:xfrm>
          <a:prstGeom prst="rect">
            <a:avLst/>
          </a:prstGeom>
        </p:spPr>
      </p:pic>
      <p:pic>
        <p:nvPicPr>
          <p:cNvPr id="19" name="Picture 18">
            <a:extLst>
              <a:ext uri="{FF2B5EF4-FFF2-40B4-BE49-F238E27FC236}">
                <a16:creationId xmlns:a16="http://schemas.microsoft.com/office/drawing/2014/main" id="{11B578F4-0E30-C042-8970-511E68108FC9}"/>
              </a:ext>
            </a:extLst>
          </p:cNvPr>
          <p:cNvPicPr>
            <a:picLocks noChangeAspect="1"/>
          </p:cNvPicPr>
          <p:nvPr/>
        </p:nvPicPr>
        <p:blipFill>
          <a:blip r:embed="rId8"/>
          <a:stretch>
            <a:fillRect/>
          </a:stretch>
        </p:blipFill>
        <p:spPr>
          <a:xfrm>
            <a:off x="1360711" y="2874102"/>
            <a:ext cx="1079500" cy="1244600"/>
          </a:xfrm>
          <a:prstGeom prst="rect">
            <a:avLst/>
          </a:prstGeom>
        </p:spPr>
      </p:pic>
      <p:sp>
        <p:nvSpPr>
          <p:cNvPr id="10" name="Platshållare för innehåll 2">
            <a:extLst>
              <a:ext uri="{FF2B5EF4-FFF2-40B4-BE49-F238E27FC236}">
                <a16:creationId xmlns:a16="http://schemas.microsoft.com/office/drawing/2014/main" id="{AB595510-64C8-BE4E-AB58-64164CCE91E6}"/>
              </a:ext>
            </a:extLst>
          </p:cNvPr>
          <p:cNvSpPr txBox="1">
            <a:spLocks/>
          </p:cNvSpPr>
          <p:nvPr/>
        </p:nvSpPr>
        <p:spPr>
          <a:xfrm>
            <a:off x="6814458" y="1383832"/>
            <a:ext cx="3603171" cy="59571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Font typeface="Wingdings" pitchFamily="2" charset="2"/>
              <a:buNone/>
            </a:pPr>
            <a:r>
              <a:rPr lang="sv-SE" sz="2500" dirty="0"/>
              <a:t>Mycket av det vi kastar är helt och fungerande.</a:t>
            </a:r>
          </a:p>
        </p:txBody>
      </p:sp>
    </p:spTree>
    <p:extLst>
      <p:ext uri="{BB962C8B-B14F-4D97-AF65-F5344CB8AC3E}">
        <p14:creationId xmlns:p14="http://schemas.microsoft.com/office/powerpoint/2010/main" val="822341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0" presetClass="path" presetSubtype="0" accel="50000" decel="50000" fill="hold" nodeType="afterEffect">
                                  <p:stCondLst>
                                    <p:cond delay="0"/>
                                  </p:stCondLst>
                                  <p:childTnLst>
                                    <p:animMotion origin="layout" path="M 0.01445 -0.0162 C 0.07786 -0.08194 0.14127 -0.14791 0.20312 -0.16157 C 0.2651 -0.17523 0.34987 -0.17592 0.38607 -0.09861 C 0.42213 -0.02152 0.41588 0.23264 0.41979 0.30162 " pathEditMode="relative" ptsTypes="AAAA">
                                      <p:cBhvr>
                                        <p:cTn id="11" dur="1000" fill="hold"/>
                                        <p:tgtEl>
                                          <p:spTgt spid="13"/>
                                        </p:tgtEl>
                                        <p:attrNameLst>
                                          <p:attrName>ppt_x</p:attrName>
                                          <p:attrName>ppt_y</p:attrName>
                                        </p:attrNameLst>
                                      </p:cBhvr>
                                    </p:animMotion>
                                  </p:childTnLst>
                                </p:cTn>
                              </p:par>
                            </p:childTnLst>
                          </p:cTn>
                        </p:par>
                        <p:par>
                          <p:cTn id="12" fill="hold">
                            <p:stCondLst>
                              <p:cond delay="2500"/>
                            </p:stCondLst>
                            <p:childTnLst>
                              <p:par>
                                <p:cTn id="13" presetID="0" presetClass="path" presetSubtype="0" accel="50000" decel="50000" fill="hold" nodeType="afterEffect">
                                  <p:stCondLst>
                                    <p:cond delay="0"/>
                                  </p:stCondLst>
                                  <p:childTnLst>
                                    <p:animMotion origin="layout" path="M -0.00704 -0.01921 C -0.01107 -0.01157 -0.01498 -0.00393 -0.00704 -0.02824 C 0.00091 -0.05231 0.00781 -0.13102 0.04101 -0.16458 C 0.07408 -0.19791 0.14518 -0.22685 0.19179 -0.22893 C 0.23841 -0.23102 0.29869 -0.24768 0.3207 -0.17662 C 0.3427 -0.10532 0.32291 0.13241 0.32408 0.19815 " pathEditMode="relative" ptsTypes="AAAAAA">
                                      <p:cBhvr>
                                        <p:cTn id="14" dur="1000" fill="hold"/>
                                        <p:tgtEl>
                                          <p:spTgt spid="9"/>
                                        </p:tgtEl>
                                        <p:attrNameLst>
                                          <p:attrName>ppt_x</p:attrName>
                                          <p:attrName>ppt_y</p:attrName>
                                        </p:attrNameLst>
                                      </p:cBhvr>
                                    </p:animMotion>
                                  </p:childTnLst>
                                </p:cTn>
                              </p:par>
                            </p:childTnLst>
                          </p:cTn>
                        </p:par>
                        <p:par>
                          <p:cTn id="15" fill="hold">
                            <p:stCondLst>
                              <p:cond delay="3500"/>
                            </p:stCondLst>
                            <p:childTnLst>
                              <p:par>
                                <p:cTn id="16" presetID="0" presetClass="path" presetSubtype="0" accel="50000" decel="50000" fill="hold" nodeType="afterEffect">
                                  <p:stCondLst>
                                    <p:cond delay="0"/>
                                  </p:stCondLst>
                                  <p:childTnLst>
                                    <p:animMotion origin="layout" path="M -0.03164 -0.09121 C -0.03503 -0.16459 -0.03854 -0.23773 -0.02148 -0.29954 C -0.00456 -0.36111 0.0181 -0.43195 0.07031 -0.46134 C 0.12266 -0.49051 0.24961 -0.5294 0.29206 -0.47477 C 0.33438 -0.42014 0.31719 -0.22616 0.32487 -0.1331 C 0.33255 -0.04028 0.33385 0.05 0.33841 0.08264 " pathEditMode="relative" ptsTypes="AAAAAA">
                                      <p:cBhvr>
                                        <p:cTn id="17" dur="1000" fill="hold"/>
                                        <p:tgtEl>
                                          <p:spTgt spid="7"/>
                                        </p:tgtEl>
                                        <p:attrNameLst>
                                          <p:attrName>ppt_x</p:attrName>
                                          <p:attrName>ppt_y</p:attrName>
                                        </p:attrNameLst>
                                      </p:cBhvr>
                                    </p:animMotion>
                                  </p:childTnLst>
                                </p:cTn>
                              </p:par>
                            </p:childTnLst>
                          </p:cTn>
                        </p:par>
                        <p:par>
                          <p:cTn id="18" fill="hold">
                            <p:stCondLst>
                              <p:cond delay="4500"/>
                            </p:stCondLst>
                            <p:childTnLst>
                              <p:par>
                                <p:cTn id="19" presetID="32" presetClass="emph" presetSubtype="0" repeatCount="3000" fill="remove" nodeType="afterEffect">
                                  <p:stCondLst>
                                    <p:cond delay="0"/>
                                  </p:stCondLst>
                                  <p:childTnLst>
                                    <p:animRot by="120000">
                                      <p:cBhvr>
                                        <p:cTn id="20" dur="100" fill="hold">
                                          <p:stCondLst>
                                            <p:cond delay="0"/>
                                          </p:stCondLst>
                                        </p:cTn>
                                        <p:tgtEl>
                                          <p:spTgt spid="19"/>
                                        </p:tgtEl>
                                        <p:attrNameLst>
                                          <p:attrName>r</p:attrName>
                                        </p:attrNameLst>
                                      </p:cBhvr>
                                    </p:animRot>
                                    <p:animRot by="-240000">
                                      <p:cBhvr>
                                        <p:cTn id="21" dur="200" fill="hold">
                                          <p:stCondLst>
                                            <p:cond delay="200"/>
                                          </p:stCondLst>
                                        </p:cTn>
                                        <p:tgtEl>
                                          <p:spTgt spid="19"/>
                                        </p:tgtEl>
                                        <p:attrNameLst>
                                          <p:attrName>r</p:attrName>
                                        </p:attrNameLst>
                                      </p:cBhvr>
                                    </p:animRot>
                                    <p:animRot by="240000">
                                      <p:cBhvr>
                                        <p:cTn id="22" dur="200" fill="hold">
                                          <p:stCondLst>
                                            <p:cond delay="400"/>
                                          </p:stCondLst>
                                        </p:cTn>
                                        <p:tgtEl>
                                          <p:spTgt spid="19"/>
                                        </p:tgtEl>
                                        <p:attrNameLst>
                                          <p:attrName>r</p:attrName>
                                        </p:attrNameLst>
                                      </p:cBhvr>
                                    </p:animRot>
                                    <p:animRot by="-240000">
                                      <p:cBhvr>
                                        <p:cTn id="23" dur="200" fill="hold">
                                          <p:stCondLst>
                                            <p:cond delay="600"/>
                                          </p:stCondLst>
                                        </p:cTn>
                                        <p:tgtEl>
                                          <p:spTgt spid="19"/>
                                        </p:tgtEl>
                                        <p:attrNameLst>
                                          <p:attrName>r</p:attrName>
                                        </p:attrNameLst>
                                      </p:cBhvr>
                                    </p:animRot>
                                    <p:animRot by="120000">
                                      <p:cBhvr>
                                        <p:cTn id="24" dur="200" fill="hold">
                                          <p:stCondLst>
                                            <p:cond delay="800"/>
                                          </p:stCondLst>
                                        </p:cTn>
                                        <p:tgtEl>
                                          <p:spTgt spid="19"/>
                                        </p:tgtEl>
                                        <p:attrNameLst>
                                          <p:attrName>r</p:attrName>
                                        </p:attrNameLst>
                                      </p:cBhvr>
                                    </p:animRot>
                                  </p:childTnLst>
                                </p:cTn>
                              </p:par>
                            </p:childTnLst>
                          </p:cTn>
                        </p:par>
                        <p:par>
                          <p:cTn id="25" fill="hold">
                            <p:stCondLst>
                              <p:cond delay="7500"/>
                            </p:stCondLst>
                            <p:childTnLst>
                              <p:par>
                                <p:cTn id="26" presetID="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latshållare för innehåll 2">
            <a:extLst>
              <a:ext uri="{FF2B5EF4-FFF2-40B4-BE49-F238E27FC236}">
                <a16:creationId xmlns:a16="http://schemas.microsoft.com/office/drawing/2014/main" id="{01FDEFCC-8AAE-334D-A53B-6B22B430EB53}"/>
              </a:ext>
            </a:extLst>
          </p:cNvPr>
          <p:cNvSpPr>
            <a:spLocks noGrp="1"/>
          </p:cNvSpPr>
          <p:nvPr>
            <p:ph idx="1"/>
          </p:nvPr>
        </p:nvSpPr>
        <p:spPr>
          <a:xfrm>
            <a:off x="838201" y="1261367"/>
            <a:ext cx="5921828" cy="595713"/>
          </a:xfrm>
        </p:spPr>
        <p:txBody>
          <a:bodyPr>
            <a:noAutofit/>
          </a:bodyPr>
          <a:lstStyle/>
          <a:p>
            <a:pPr marL="0" indent="0">
              <a:lnSpc>
                <a:spcPct val="120000"/>
              </a:lnSpc>
              <a:buNone/>
            </a:pPr>
            <a:r>
              <a:rPr lang="sv-SE" sz="2500" dirty="0"/>
              <a:t>Det som är gammalt och tråkigt för dig, är </a:t>
            </a:r>
            <a:r>
              <a:rPr lang="sv-SE" sz="2500" b="1" dirty="0">
                <a:solidFill>
                  <a:schemeClr val="accent3"/>
                </a:solidFill>
              </a:rPr>
              <a:t>nytt och roligt för någon annan!</a:t>
            </a:r>
          </a:p>
        </p:txBody>
      </p:sp>
      <p:pic>
        <p:nvPicPr>
          <p:cNvPr id="12" name="Picture 11">
            <a:extLst>
              <a:ext uri="{FF2B5EF4-FFF2-40B4-BE49-F238E27FC236}">
                <a16:creationId xmlns:a16="http://schemas.microsoft.com/office/drawing/2014/main" id="{02C44970-4CEA-5E44-9F12-91D1023A15E8}"/>
              </a:ext>
            </a:extLst>
          </p:cNvPr>
          <p:cNvPicPr>
            <a:picLocks noChangeAspect="1"/>
          </p:cNvPicPr>
          <p:nvPr/>
        </p:nvPicPr>
        <p:blipFill>
          <a:blip r:embed="rId3"/>
          <a:stretch>
            <a:fillRect/>
          </a:stretch>
        </p:blipFill>
        <p:spPr>
          <a:xfrm>
            <a:off x="4394264" y="3075628"/>
            <a:ext cx="1255533" cy="3465271"/>
          </a:xfrm>
          <a:prstGeom prst="rect">
            <a:avLst/>
          </a:prstGeom>
        </p:spPr>
      </p:pic>
      <p:pic>
        <p:nvPicPr>
          <p:cNvPr id="13" name="Picture 12">
            <a:extLst>
              <a:ext uri="{FF2B5EF4-FFF2-40B4-BE49-F238E27FC236}">
                <a16:creationId xmlns:a16="http://schemas.microsoft.com/office/drawing/2014/main" id="{DAC354F5-526D-C048-B9F0-FA91CBF429EE}"/>
              </a:ext>
            </a:extLst>
          </p:cNvPr>
          <p:cNvPicPr>
            <a:picLocks noChangeAspect="1"/>
          </p:cNvPicPr>
          <p:nvPr/>
        </p:nvPicPr>
        <p:blipFill>
          <a:blip r:embed="rId4"/>
          <a:stretch>
            <a:fillRect/>
          </a:stretch>
        </p:blipFill>
        <p:spPr>
          <a:xfrm rot="530270">
            <a:off x="612546" y="4944888"/>
            <a:ext cx="3810000" cy="1803400"/>
          </a:xfrm>
          <a:prstGeom prst="rect">
            <a:avLst/>
          </a:prstGeom>
        </p:spPr>
      </p:pic>
      <p:pic>
        <p:nvPicPr>
          <p:cNvPr id="2" name="Picture 1">
            <a:extLst>
              <a:ext uri="{FF2B5EF4-FFF2-40B4-BE49-F238E27FC236}">
                <a16:creationId xmlns:a16="http://schemas.microsoft.com/office/drawing/2014/main" id="{14F20A21-6A46-CC40-956C-46190378CBB5}"/>
              </a:ext>
            </a:extLst>
          </p:cNvPr>
          <p:cNvPicPr>
            <a:picLocks noChangeAspect="1"/>
          </p:cNvPicPr>
          <p:nvPr/>
        </p:nvPicPr>
        <p:blipFill>
          <a:blip r:embed="rId5"/>
          <a:stretch>
            <a:fillRect/>
          </a:stretch>
        </p:blipFill>
        <p:spPr>
          <a:xfrm>
            <a:off x="4661808" y="3870972"/>
            <a:ext cx="7135585" cy="2724916"/>
          </a:xfrm>
          <a:prstGeom prst="rect">
            <a:avLst/>
          </a:prstGeom>
        </p:spPr>
      </p:pic>
    </p:spTree>
    <p:extLst>
      <p:ext uri="{BB962C8B-B14F-4D97-AF65-F5344CB8AC3E}">
        <p14:creationId xmlns:p14="http://schemas.microsoft.com/office/powerpoint/2010/main" val="1821286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4000" fill="hold" nodeType="afterEffect">
                                  <p:stCondLst>
                                    <p:cond delay="0"/>
                                  </p:stCondLst>
                                  <p:childTnLst>
                                    <p:animRot by="120000">
                                      <p:cBhvr>
                                        <p:cTn id="6" dur="100" fill="hold">
                                          <p:stCondLst>
                                            <p:cond delay="0"/>
                                          </p:stCondLst>
                                        </p:cTn>
                                        <p:tgtEl>
                                          <p:spTgt spid="12"/>
                                        </p:tgtEl>
                                        <p:attrNameLst>
                                          <p:attrName>r</p:attrName>
                                        </p:attrNameLst>
                                      </p:cBhvr>
                                    </p:animRot>
                                    <p:animRot by="-240000">
                                      <p:cBhvr>
                                        <p:cTn id="7" dur="200" fill="hold">
                                          <p:stCondLst>
                                            <p:cond delay="200"/>
                                          </p:stCondLst>
                                        </p:cTn>
                                        <p:tgtEl>
                                          <p:spTgt spid="12"/>
                                        </p:tgtEl>
                                        <p:attrNameLst>
                                          <p:attrName>r</p:attrName>
                                        </p:attrNameLst>
                                      </p:cBhvr>
                                    </p:animRot>
                                    <p:animRot by="240000">
                                      <p:cBhvr>
                                        <p:cTn id="8" dur="200" fill="hold">
                                          <p:stCondLst>
                                            <p:cond delay="400"/>
                                          </p:stCondLst>
                                        </p:cTn>
                                        <p:tgtEl>
                                          <p:spTgt spid="12"/>
                                        </p:tgtEl>
                                        <p:attrNameLst>
                                          <p:attrName>r</p:attrName>
                                        </p:attrNameLst>
                                      </p:cBhvr>
                                    </p:animRot>
                                    <p:animRot by="-240000">
                                      <p:cBhvr>
                                        <p:cTn id="9" dur="200" fill="hold">
                                          <p:stCondLst>
                                            <p:cond delay="600"/>
                                          </p:stCondLst>
                                        </p:cTn>
                                        <p:tgtEl>
                                          <p:spTgt spid="12"/>
                                        </p:tgtEl>
                                        <p:attrNameLst>
                                          <p:attrName>r</p:attrName>
                                        </p:attrNameLst>
                                      </p:cBhvr>
                                    </p:animRot>
                                    <p:animRot by="120000">
                                      <p:cBhvr>
                                        <p:cTn id="10" dur="200" fill="hold">
                                          <p:stCondLst>
                                            <p:cond delay="800"/>
                                          </p:stCondLst>
                                        </p:cTn>
                                        <p:tgtEl>
                                          <p:spTgt spid="12"/>
                                        </p:tgtEl>
                                        <p:attrNameLst>
                                          <p:attrName>r</p:attrName>
                                        </p:attrNameLst>
                                      </p:cBhvr>
                                    </p:animRot>
                                  </p:childTnLst>
                                </p:cTn>
                              </p:par>
                            </p:childTnLst>
                          </p:cTn>
                        </p:par>
                        <p:par>
                          <p:cTn id="11" fill="hold">
                            <p:stCondLst>
                              <p:cond delay="4000"/>
                            </p:stCondLst>
                            <p:childTnLst>
                              <p:par>
                                <p:cTn id="12" presetID="32" presetClass="emph" presetSubtype="0" fill="hold" nodeType="afterEffect">
                                  <p:stCondLst>
                                    <p:cond delay="0"/>
                                  </p:stCondLst>
                                  <p:childTnLst>
                                    <p:animRot by="120000">
                                      <p:cBhvr>
                                        <p:cTn id="13" dur="100" fill="hold">
                                          <p:stCondLst>
                                            <p:cond delay="0"/>
                                          </p:stCondLst>
                                        </p:cTn>
                                        <p:tgtEl>
                                          <p:spTgt spid="13"/>
                                        </p:tgtEl>
                                        <p:attrNameLst>
                                          <p:attrName>r</p:attrName>
                                        </p:attrNameLst>
                                      </p:cBhvr>
                                    </p:animRot>
                                    <p:animRot by="-240000">
                                      <p:cBhvr>
                                        <p:cTn id="14" dur="200" fill="hold">
                                          <p:stCondLst>
                                            <p:cond delay="200"/>
                                          </p:stCondLst>
                                        </p:cTn>
                                        <p:tgtEl>
                                          <p:spTgt spid="13"/>
                                        </p:tgtEl>
                                        <p:attrNameLst>
                                          <p:attrName>r</p:attrName>
                                        </p:attrNameLst>
                                      </p:cBhvr>
                                    </p:animRot>
                                    <p:animRot by="240000">
                                      <p:cBhvr>
                                        <p:cTn id="15" dur="200" fill="hold">
                                          <p:stCondLst>
                                            <p:cond delay="400"/>
                                          </p:stCondLst>
                                        </p:cTn>
                                        <p:tgtEl>
                                          <p:spTgt spid="13"/>
                                        </p:tgtEl>
                                        <p:attrNameLst>
                                          <p:attrName>r</p:attrName>
                                        </p:attrNameLst>
                                      </p:cBhvr>
                                    </p:animRot>
                                    <p:animRot by="-240000">
                                      <p:cBhvr>
                                        <p:cTn id="16" dur="200" fill="hold">
                                          <p:stCondLst>
                                            <p:cond delay="600"/>
                                          </p:stCondLst>
                                        </p:cTn>
                                        <p:tgtEl>
                                          <p:spTgt spid="13"/>
                                        </p:tgtEl>
                                        <p:attrNameLst>
                                          <p:attrName>r</p:attrName>
                                        </p:attrNameLst>
                                      </p:cBhvr>
                                    </p:animRot>
                                    <p:animRot by="120000">
                                      <p:cBhvr>
                                        <p:cTn id="17" dur="200" fill="hold">
                                          <p:stCondLst>
                                            <p:cond delay="8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tema">
  <a:themeElements>
    <a:clrScheme name="Egen 10">
      <a:dk1>
        <a:srgbClr val="000000"/>
      </a:dk1>
      <a:lt1>
        <a:srgbClr val="FFFFFF"/>
      </a:lt1>
      <a:dk2>
        <a:srgbClr val="0E4D93"/>
      </a:dk2>
      <a:lt2>
        <a:srgbClr val="F3F8FB"/>
      </a:lt2>
      <a:accent1>
        <a:srgbClr val="0E4D93"/>
      </a:accent1>
      <a:accent2>
        <a:srgbClr val="1B79B3"/>
      </a:accent2>
      <a:accent3>
        <a:srgbClr val="7BAA1F"/>
      </a:accent3>
      <a:accent4>
        <a:srgbClr val="4F9CB6"/>
      </a:accent4>
      <a:accent5>
        <a:srgbClr val="F36B4F"/>
      </a:accent5>
      <a:accent6>
        <a:srgbClr val="415E71"/>
      </a:accent6>
      <a:hlink>
        <a:srgbClr val="0E4D93"/>
      </a:hlink>
      <a:folHlink>
        <a:srgbClr val="0A346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6daeaf2-af4e-4f4e-bcfc-63b924da9991" xsi:nil="true"/>
    <cde2880b1130469b84bffc85130a9e8a xmlns="26daeaf2-af4e-4f4e-bcfc-63b924da9991">
      <Terms xmlns="http://schemas.microsoft.com/office/infopath/2007/PartnerControls"/>
    </cde2880b1130469b84bffc85130a9e8a>
    <lcf76f155ced4ddcb4097134ff3c332f xmlns="521ecd14-642c-4f0b-b316-1643ccbe2539">
      <Terms xmlns="http://schemas.microsoft.com/office/infopath/2007/PartnerControls"/>
    </lcf76f155ced4ddcb4097134ff3c332f>
    <i95d6d8ddf6a475c8f3b7d32a3b98687 xmlns="26daeaf2-af4e-4f4e-bcfc-63b924da9991">
      <Terms xmlns="http://schemas.microsoft.com/office/infopath/2007/PartnerControls"/>
    </i95d6d8ddf6a475c8f3b7d32a3b98687>
    <INITECH_IsVisible xmlns="26daeaf2-af4e-4f4e-bcfc-63b924da9991">true</INITECH_IsVisible>
    <INITECH_ProjectId xmlns="26daeaf2-af4e-4f4e-bcfc-63b924da9991" xsi:nil="true"/>
    <INITECH_ProjectTitle xmlns="26daeaf2-af4e-4f4e-bcfc-63b924da9991" xsi:nil="true"/>
    <mc743463e2e84096bb7b22fa172acda6 xmlns="26daeaf2-af4e-4f4e-bcfc-63b924da9991">
      <Terms xmlns="http://schemas.microsoft.com/office/infopath/2007/PartnerControls"/>
    </mc743463e2e84096bb7b22fa172acda6>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E4BF254003CB76449138D01C59919C08" ma:contentTypeVersion="21" ma:contentTypeDescription="Skapa ett nytt dokument." ma:contentTypeScope="" ma:versionID="150fbf8cf56a1f438052be6a80a2ecf0">
  <xsd:schema xmlns:xsd="http://www.w3.org/2001/XMLSchema" xmlns:xs="http://www.w3.org/2001/XMLSchema" xmlns:p="http://schemas.microsoft.com/office/2006/metadata/properties" xmlns:ns2="26daeaf2-af4e-4f4e-bcfc-63b924da9991" xmlns:ns3="521ecd14-642c-4f0b-b316-1643ccbe2539" targetNamespace="http://schemas.microsoft.com/office/2006/metadata/properties" ma:root="true" ma:fieldsID="29e088ef8a63c355084400f4acfbbbb7" ns2:_="" ns3:_="">
    <xsd:import namespace="26daeaf2-af4e-4f4e-bcfc-63b924da9991"/>
    <xsd:import namespace="521ecd14-642c-4f0b-b316-1643ccbe2539"/>
    <xsd:element name="properties">
      <xsd:complexType>
        <xsd:sequence>
          <xsd:element name="documentManagement">
            <xsd:complexType>
              <xsd:all>
                <xsd:element ref="ns2:INITECH_ProjectId" minOccurs="0"/>
                <xsd:element ref="ns2:INITECH_ProjectTitle" minOccurs="0"/>
                <xsd:element ref="ns2:INITECH_IsVisible" minOccurs="0"/>
                <xsd:element ref="ns2:i95d6d8ddf6a475c8f3b7d32a3b98687" minOccurs="0"/>
                <xsd:element ref="ns2:TaxCatchAll" minOccurs="0"/>
                <xsd:element ref="ns2:mc743463e2e84096bb7b22fa172acda6" minOccurs="0"/>
                <xsd:element ref="ns2:cde2880b1130469b84bffc85130a9e8a" minOccurs="0"/>
                <xsd:element ref="ns3:MediaServiceMetadata" minOccurs="0"/>
                <xsd:element ref="ns3:MediaServiceFastMetadata" minOccurs="0"/>
                <xsd:element ref="ns3:MediaServiceObjectDetectorVersions" minOccurs="0"/>
                <xsd:element ref="ns3:lcf76f155ced4ddcb4097134ff3c332f" minOccurs="0"/>
                <xsd:element ref="ns3:MediaServiceDateTaken" minOccurs="0"/>
                <xsd:element ref="ns3:MediaServiceLocation" minOccurs="0"/>
                <xsd:element ref="ns3:MediaServiceGenerationTime" minOccurs="0"/>
                <xsd:element ref="ns3:MediaServiceEventHashCode" minOccurs="0"/>
                <xsd:element ref="ns3:MediaServiceOCR"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daeaf2-af4e-4f4e-bcfc-63b924da9991" elementFormDefault="qualified">
    <xsd:import namespace="http://schemas.microsoft.com/office/2006/documentManagement/types"/>
    <xsd:import namespace="http://schemas.microsoft.com/office/infopath/2007/PartnerControls"/>
    <xsd:element name="INITECH_ProjectId" ma:index="8" nillable="true" ma:displayName="ID-nummer" ma:description="Detta fält används av systemet, ta inte bort det!" ma:internalName="INITECH_ProjectId">
      <xsd:simpleType>
        <xsd:restriction base="dms:Text">
          <xsd:maxLength value="150"/>
        </xsd:restriction>
      </xsd:simpleType>
    </xsd:element>
    <xsd:element name="INITECH_ProjectTitle" ma:index="9" nillable="true" ma:displayName="Gruppnamn" ma:description="Detta fält används av systemet, ta inte bort det!" ma:internalName="INITECH_ProjectTitle">
      <xsd:simpleType>
        <xsd:restriction base="dms:Text">
          <xsd:maxLength value="150"/>
        </xsd:restriction>
      </xsd:simpleType>
    </xsd:element>
    <xsd:element name="INITECH_IsVisible" ma:index="10" nillable="true" ma:displayName="Synlig" ma:default="1" ma:description="" ma:internalName="INITECH_IsVisible">
      <xsd:simpleType>
        <xsd:restriction base="dms:Boolean"/>
      </xsd:simpleType>
    </xsd:element>
    <xsd:element name="i95d6d8ddf6a475c8f3b7d32a3b98687" ma:index="12" nillable="true" ma:taxonomy="true" ma:internalName="i95d6d8ddf6a475c8f3b7d32a3b98687" ma:taxonomyFieldName="INITECH_ProjectProcess" ma:displayName="Process" ma:fieldId="{295d6d8d-df6a-475c-8f3b-7d32a3b98687}" ma:taxonomyMulti="true" ma:sspId="6b902723-c9c7-4e15-a187-84da058e1999" ma:termSetId="01906a42-ef72-4f44-b5af-b1c1aa1d2b64"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1c8e7afc-cb3e-4c1c-aecf-3bc2acea33de}" ma:internalName="TaxCatchAll" ma:showField="CatchAllData" ma:web="26daeaf2-af4e-4f4e-bcfc-63b924da9991">
      <xsd:complexType>
        <xsd:complexContent>
          <xsd:extension base="dms:MultiChoiceLookup">
            <xsd:sequence>
              <xsd:element name="Value" type="dms:Lookup" maxOccurs="unbounded" minOccurs="0" nillable="true"/>
            </xsd:sequence>
          </xsd:extension>
        </xsd:complexContent>
      </xsd:complexType>
    </xsd:element>
    <xsd:element name="mc743463e2e84096bb7b22fa172acda6" ma:index="15" nillable="true" ma:taxonomy="true" ma:internalName="mc743463e2e84096bb7b22fa172acda6" ma:taxonomyFieldName="INITECH_CrossProcess" ma:displayName="Tvärprocessfilter" ma:fieldId="{6c743463-e2e8-4096-bb7b-22fa172acda6}" ma:taxonomyMulti="true" ma:sspId="6b902723-c9c7-4e15-a187-84da058e1999" ma:termSetId="0ac93749-6176-4245-94dd-1bfe5524607f" ma:anchorId="00000000-0000-0000-0000-000000000000" ma:open="false" ma:isKeyword="false">
      <xsd:complexType>
        <xsd:sequence>
          <xsd:element ref="pc:Terms" minOccurs="0" maxOccurs="1"/>
        </xsd:sequence>
      </xsd:complexType>
    </xsd:element>
    <xsd:element name="cde2880b1130469b84bffc85130a9e8a" ma:index="17" nillable="true" ma:taxonomy="true" ma:internalName="cde2880b1130469b84bffc85130a9e8a" ma:taxonomyFieldName="INITECH_VS_DocumentType" ma:displayName="Dokumenttyp" ma:fieldId="{cde2880b-1130-469b-84bf-fc85130a9e8a}" ma:taxonomyMulti="true" ma:sspId="6b902723-c9c7-4e15-a187-84da058e1999" ma:termSetId="193b5951-57ee-4f8f-98cd-1cbe68e6670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21ecd14-642c-4f0b-b316-1643ccbe2539" elementFormDefault="qualified">
    <xsd:import namespace="http://schemas.microsoft.com/office/2006/documentManagement/types"/>
    <xsd:import namespace="http://schemas.microsoft.com/office/infopath/2007/PartnerControls"/>
    <xsd:element name="MediaServiceMetadata" ma:index="18" nillable="true" ma:displayName="MediaServiceMetadata" ma:hidden="true" ma:internalName="MediaServiceMetadata" ma:readOnly="true">
      <xsd:simpleType>
        <xsd:restriction base="dms:Note"/>
      </xsd:simpleType>
    </xsd:element>
    <xsd:element name="MediaServiceFastMetadata" ma:index="19" nillable="true" ma:displayName="MediaServiceFastMetadata" ma:hidden="true" ma:internalName="MediaServiceFastMetadata" ma:readOnly="true">
      <xsd:simpleType>
        <xsd:restriction base="dms:Note"/>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Bildmarkeringar" ma:readOnly="false" ma:fieldId="{5cf76f15-5ced-4ddc-b409-7134ff3c332f}" ma:taxonomyMulti="true" ma:sspId="6b902723-c9c7-4e15-a187-84da058e1999"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CR" ma:index="27" nillable="true" ma:displayName="Extracted Text" ma:internalName="MediaServiceOCR" ma:readOnly="true">
      <xsd:simpleType>
        <xsd:restriction base="dms:Note">
          <xsd:maxLength value="255"/>
        </xsd:restriction>
      </xsd:simpleType>
    </xsd:element>
    <xsd:element name="MediaLengthInSeconds" ma:index="28"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970073-93D8-41D1-9BC1-B7CD69582D54}">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521ecd14-642c-4f0b-b316-1643ccbe2539"/>
    <ds:schemaRef ds:uri="26daeaf2-af4e-4f4e-bcfc-63b924da9991"/>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C1460A0F-1A18-4583-9F37-0712BB320B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daeaf2-af4e-4f4e-bcfc-63b924da9991"/>
    <ds:schemaRef ds:uri="521ecd14-642c-4f0b-b316-1643ccbe25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3FAE1FB-A023-48E4-AB14-667F44AC0DB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3733</TotalTime>
  <Words>936</Words>
  <Application>Microsoft Office PowerPoint</Application>
  <PresentationFormat>Bredbild</PresentationFormat>
  <Paragraphs>75</Paragraphs>
  <Slides>15</Slides>
  <Notes>14</Notes>
  <HiddenSlides>0</HiddenSlides>
  <MMClips>0</MMClips>
  <ScaleCrop>false</ScaleCrop>
  <HeadingPairs>
    <vt:vector size="6" baseType="variant">
      <vt:variant>
        <vt:lpstr>Använt teckensnitt</vt:lpstr>
      </vt:variant>
      <vt:variant>
        <vt:i4>3</vt:i4>
      </vt:variant>
      <vt:variant>
        <vt:lpstr>Tema</vt:lpstr>
      </vt:variant>
      <vt:variant>
        <vt:i4>1</vt:i4>
      </vt:variant>
      <vt:variant>
        <vt:lpstr>Bildrubriker</vt:lpstr>
      </vt:variant>
      <vt:variant>
        <vt:i4>15</vt:i4>
      </vt:variant>
    </vt:vector>
  </HeadingPairs>
  <TitlesOfParts>
    <vt:vector size="19" baseType="lpstr">
      <vt:lpstr>Arial</vt:lpstr>
      <vt:lpstr>Calibri</vt:lpstr>
      <vt:lpstr>Wingdings</vt:lpstr>
      <vt:lpstr>Office-tema</vt:lpstr>
      <vt:lpstr>Anteckningar för Sysavs lektionsmaterial</vt:lpstr>
      <vt:lpstr>Återanvändning</vt:lpstr>
      <vt:lpstr>Vad är återanvändning?</vt:lpstr>
      <vt:lpstr>Återanvändning</vt:lpstr>
      <vt:lpstr>Återanvändning</vt:lpstr>
      <vt:lpstr>Miljö- och energivinster</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Amanda Björk</dc:creator>
  <cp:lastModifiedBy>Minna Borgkvist</cp:lastModifiedBy>
  <cp:revision>535</cp:revision>
  <dcterms:created xsi:type="dcterms:W3CDTF">2018-12-05T15:31:01Z</dcterms:created>
  <dcterms:modified xsi:type="dcterms:W3CDTF">2023-10-27T10:16:51Z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ITECH_BusinessArea">
    <vt:lpwstr>2;#Kommunikation|39d2bd8b-2994-459b-a806-52d170f908bb</vt:lpwstr>
  </property>
  <property fmtid="{D5CDD505-2E9C-101B-9397-08002B2CF9AE}" pid="3" name="ContentTypeId">
    <vt:lpwstr>0x010100E4BF254003CB76449138D01C59919C08</vt:lpwstr>
  </property>
  <property fmtid="{D5CDD505-2E9C-101B-9397-08002B2CF9AE}" pid="4" name="INITECH_VS_DocumentType">
    <vt:lpwstr/>
  </property>
  <property fmtid="{D5CDD505-2E9C-101B-9397-08002B2CF9AE}" pid="5" name="MediaServiceImageTags">
    <vt:lpwstr/>
  </property>
  <property fmtid="{D5CDD505-2E9C-101B-9397-08002B2CF9AE}" pid="6" name="INITECH_CrossProcess">
    <vt:lpwstr/>
  </property>
  <property fmtid="{D5CDD505-2E9C-101B-9397-08002B2CF9AE}" pid="7" name="INITECH_ProjectProcess">
    <vt:lpwstr/>
  </property>
</Properties>
</file>