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546" r:id="rId5"/>
    <p:sldId id="256" r:id="rId6"/>
    <p:sldId id="527" r:id="rId7"/>
    <p:sldId id="556" r:id="rId8"/>
    <p:sldId id="570" r:id="rId9"/>
    <p:sldId id="557" r:id="rId10"/>
    <p:sldId id="571" r:id="rId11"/>
    <p:sldId id="559" r:id="rId12"/>
    <p:sldId id="560" r:id="rId13"/>
    <p:sldId id="561" r:id="rId14"/>
    <p:sldId id="555" r:id="rId15"/>
    <p:sldId id="568" r:id="rId1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300"/>
    <a:srgbClr val="EF7D00"/>
    <a:srgbClr val="000000"/>
    <a:srgbClr val="77B613"/>
    <a:srgbClr val="DB0000"/>
    <a:srgbClr val="FFFFFF"/>
    <a:srgbClr val="92CBF1"/>
    <a:srgbClr val="36B0DF"/>
    <a:srgbClr val="6AB0E0"/>
    <a:srgbClr val="3A7F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8C8A26-0111-4072-ADE8-C1AA090245B4}" v="27" dt="2023-10-24T13:32:35.6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74"/>
    <p:restoredTop sz="66667" autoAdjust="0"/>
  </p:normalViewPr>
  <p:slideViewPr>
    <p:cSldViewPr snapToGrid="0" snapToObjects="1">
      <p:cViewPr varScale="1">
        <p:scale>
          <a:sx n="41" d="100"/>
          <a:sy n="41" d="100"/>
        </p:scale>
        <p:origin x="1836"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na Borgkvist" userId="d6a6c479-377a-4d69-b3a6-7a2ab78861f6" providerId="ADAL" clId="{178C8A26-0111-4072-ADE8-C1AA090245B4}"/>
    <pc:docChg chg="undo custSel delSld modSld">
      <pc:chgData name="Minna Borgkvist" userId="d6a6c479-377a-4d69-b3a6-7a2ab78861f6" providerId="ADAL" clId="{178C8A26-0111-4072-ADE8-C1AA090245B4}" dt="2023-10-24T13:37:07.358" v="131" actId="20577"/>
      <pc:docMkLst>
        <pc:docMk/>
      </pc:docMkLst>
      <pc:sldChg chg="modSp del mod">
        <pc:chgData name="Minna Borgkvist" userId="d6a6c479-377a-4d69-b3a6-7a2ab78861f6" providerId="ADAL" clId="{178C8A26-0111-4072-ADE8-C1AA090245B4}" dt="2023-10-04T12:25:30.889" v="18" actId="2696"/>
        <pc:sldMkLst>
          <pc:docMk/>
          <pc:sldMk cId="1072432445" sldId="322"/>
        </pc:sldMkLst>
        <pc:spChg chg="mod">
          <ac:chgData name="Minna Borgkvist" userId="d6a6c479-377a-4d69-b3a6-7a2ab78861f6" providerId="ADAL" clId="{178C8A26-0111-4072-ADE8-C1AA090245B4}" dt="2023-10-04T12:25:22.516" v="17" actId="21"/>
          <ac:spMkLst>
            <pc:docMk/>
            <pc:sldMk cId="1072432445" sldId="322"/>
            <ac:spMk id="3" creationId="{7E7B5C59-B1AB-F04A-8764-6D0C0F47BABB}"/>
          </ac:spMkLst>
        </pc:spChg>
      </pc:sldChg>
      <pc:sldChg chg="modSp mod">
        <pc:chgData name="Minna Borgkvist" userId="d6a6c479-377a-4d69-b3a6-7a2ab78861f6" providerId="ADAL" clId="{178C8A26-0111-4072-ADE8-C1AA090245B4}" dt="2023-10-24T13:31:47.755" v="105"/>
        <pc:sldMkLst>
          <pc:docMk/>
          <pc:sldMk cId="314655420" sldId="546"/>
        </pc:sldMkLst>
        <pc:spChg chg="mod">
          <ac:chgData name="Minna Borgkvist" userId="d6a6c479-377a-4d69-b3a6-7a2ab78861f6" providerId="ADAL" clId="{178C8A26-0111-4072-ADE8-C1AA090245B4}" dt="2023-10-24T13:31:47.755" v="105"/>
          <ac:spMkLst>
            <pc:docMk/>
            <pc:sldMk cId="314655420" sldId="546"/>
            <ac:spMk id="6" creationId="{2EB49934-FCB6-E541-9D5B-FA4A4D962BD7}"/>
          </ac:spMkLst>
        </pc:spChg>
      </pc:sldChg>
      <pc:sldChg chg="delSp modSp mod modAnim modNotesTx">
        <pc:chgData name="Minna Borgkvist" userId="d6a6c479-377a-4d69-b3a6-7a2ab78861f6" providerId="ADAL" clId="{178C8A26-0111-4072-ADE8-C1AA090245B4}" dt="2023-10-24T13:32:35.618" v="111" actId="20577"/>
        <pc:sldMkLst>
          <pc:docMk/>
          <pc:sldMk cId="404767022" sldId="555"/>
        </pc:sldMkLst>
        <pc:spChg chg="mod">
          <ac:chgData name="Minna Borgkvist" userId="d6a6c479-377a-4d69-b3a6-7a2ab78861f6" providerId="ADAL" clId="{178C8A26-0111-4072-ADE8-C1AA090245B4}" dt="2023-10-24T13:32:35.618" v="111" actId="20577"/>
          <ac:spMkLst>
            <pc:docMk/>
            <pc:sldMk cId="404767022" sldId="555"/>
            <ac:spMk id="5" creationId="{08D06909-F20B-7446-A1C9-7494D250B97D}"/>
          </ac:spMkLst>
        </pc:spChg>
        <pc:spChg chg="mod">
          <ac:chgData name="Minna Borgkvist" userId="d6a6c479-377a-4d69-b3a6-7a2ab78861f6" providerId="ADAL" clId="{178C8A26-0111-4072-ADE8-C1AA090245B4}" dt="2023-10-04T12:41:17.330" v="48" actId="338"/>
          <ac:spMkLst>
            <pc:docMk/>
            <pc:sldMk cId="404767022" sldId="555"/>
            <ac:spMk id="6" creationId="{0697E282-1139-8A4A-90C6-1EEA27B9F95A}"/>
          </ac:spMkLst>
        </pc:spChg>
        <pc:spChg chg="del mod">
          <ac:chgData name="Minna Borgkvist" userId="d6a6c479-377a-4d69-b3a6-7a2ab78861f6" providerId="ADAL" clId="{178C8A26-0111-4072-ADE8-C1AA090245B4}" dt="2023-10-04T12:41:23.312" v="51" actId="478"/>
          <ac:spMkLst>
            <pc:docMk/>
            <pc:sldMk cId="404767022" sldId="555"/>
            <ac:spMk id="7" creationId="{AEA5365C-7322-6DF2-8D52-8B61BF6C96DD}"/>
          </ac:spMkLst>
        </pc:spChg>
        <pc:spChg chg="mod">
          <ac:chgData name="Minna Borgkvist" userId="d6a6c479-377a-4d69-b3a6-7a2ab78861f6" providerId="ADAL" clId="{178C8A26-0111-4072-ADE8-C1AA090245B4}" dt="2023-10-04T12:41:17.330" v="48" actId="338"/>
          <ac:spMkLst>
            <pc:docMk/>
            <pc:sldMk cId="404767022" sldId="555"/>
            <ac:spMk id="10" creationId="{18D5F5E2-0E96-7546-9640-3D55F1D10025}"/>
          </ac:spMkLst>
        </pc:spChg>
        <pc:spChg chg="mod">
          <ac:chgData name="Minna Borgkvist" userId="d6a6c479-377a-4d69-b3a6-7a2ab78861f6" providerId="ADAL" clId="{178C8A26-0111-4072-ADE8-C1AA090245B4}" dt="2023-10-04T12:42:58.180" v="81" actId="20577"/>
          <ac:spMkLst>
            <pc:docMk/>
            <pc:sldMk cId="404767022" sldId="555"/>
            <ac:spMk id="12" creationId="{93938D62-3A1C-F545-8F47-E7E05DACD445}"/>
          </ac:spMkLst>
        </pc:spChg>
        <pc:spChg chg="del mod topLvl">
          <ac:chgData name="Minna Borgkvist" userId="d6a6c479-377a-4d69-b3a6-7a2ab78861f6" providerId="ADAL" clId="{178C8A26-0111-4072-ADE8-C1AA090245B4}" dt="2023-10-04T12:41:35.148" v="54" actId="478"/>
          <ac:spMkLst>
            <pc:docMk/>
            <pc:sldMk cId="404767022" sldId="555"/>
            <ac:spMk id="13" creationId="{E001E8D8-8DE1-B12F-8E77-2EABF1169DA0}"/>
          </ac:spMkLst>
        </pc:spChg>
        <pc:spChg chg="del mod">
          <ac:chgData name="Minna Borgkvist" userId="d6a6c479-377a-4d69-b3a6-7a2ab78861f6" providerId="ADAL" clId="{178C8A26-0111-4072-ADE8-C1AA090245B4}" dt="2023-10-04T12:41:27.846" v="52" actId="478"/>
          <ac:spMkLst>
            <pc:docMk/>
            <pc:sldMk cId="404767022" sldId="555"/>
            <ac:spMk id="14" creationId="{693A6B54-0E66-BAA5-1F8C-9403218A5DFA}"/>
          </ac:spMkLst>
        </pc:spChg>
        <pc:spChg chg="del mod topLvl">
          <ac:chgData name="Minna Borgkvist" userId="d6a6c479-377a-4d69-b3a6-7a2ab78861f6" providerId="ADAL" clId="{178C8A26-0111-4072-ADE8-C1AA090245B4}" dt="2023-10-04T12:41:33.364" v="53" actId="478"/>
          <ac:spMkLst>
            <pc:docMk/>
            <pc:sldMk cId="404767022" sldId="555"/>
            <ac:spMk id="15" creationId="{1E24913A-A31C-32C0-927D-49A66E87471C}"/>
          </ac:spMkLst>
        </pc:spChg>
        <pc:grpChg chg="mod">
          <ac:chgData name="Minna Borgkvist" userId="d6a6c479-377a-4d69-b3a6-7a2ab78861f6" providerId="ADAL" clId="{178C8A26-0111-4072-ADE8-C1AA090245B4}" dt="2023-10-04T12:41:17.330" v="48" actId="338"/>
          <ac:grpSpMkLst>
            <pc:docMk/>
            <pc:sldMk cId="404767022" sldId="555"/>
            <ac:grpSpMk id="1" creationId="{00000000-0000-0000-0000-000000000000}"/>
          </ac:grpSpMkLst>
        </pc:grpChg>
        <pc:grpChg chg="del mod">
          <ac:chgData name="Minna Borgkvist" userId="d6a6c479-377a-4d69-b3a6-7a2ab78861f6" providerId="ADAL" clId="{178C8A26-0111-4072-ADE8-C1AA090245B4}" dt="2023-10-04T12:41:33.364" v="53" actId="478"/>
          <ac:grpSpMkLst>
            <pc:docMk/>
            <pc:sldMk cId="404767022" sldId="555"/>
            <ac:grpSpMk id="3" creationId="{667A5404-AC3B-8627-1451-C9D462D2642A}"/>
          </ac:grpSpMkLst>
        </pc:grpChg>
        <pc:graphicFrameChg chg="mod">
          <ac:chgData name="Minna Borgkvist" userId="d6a6c479-377a-4d69-b3a6-7a2ab78861f6" providerId="ADAL" clId="{178C8A26-0111-4072-ADE8-C1AA090245B4}" dt="2023-10-04T12:41:17.330" v="48" actId="338"/>
          <ac:graphicFrameMkLst>
            <pc:docMk/>
            <pc:sldMk cId="404767022" sldId="555"/>
            <ac:graphicFrameMk id="2" creationId="{D2A4036F-8AC3-6740-8D80-A87E49459014}"/>
          </ac:graphicFrameMkLst>
        </pc:graphicFrameChg>
        <pc:picChg chg="del mod">
          <ac:chgData name="Minna Borgkvist" userId="d6a6c479-377a-4d69-b3a6-7a2ab78861f6" providerId="ADAL" clId="{178C8A26-0111-4072-ADE8-C1AA090245B4}" dt="2023-10-04T12:41:17.330" v="48" actId="338"/>
          <ac:picMkLst>
            <pc:docMk/>
            <pc:sldMk cId="404767022" sldId="555"/>
            <ac:picMk id="4" creationId="{5F626BD7-63B3-9F40-8167-3F9DA14C2DAF}"/>
          </ac:picMkLst>
        </pc:picChg>
        <pc:picChg chg="mod">
          <ac:chgData name="Minna Borgkvist" userId="d6a6c479-377a-4d69-b3a6-7a2ab78861f6" providerId="ADAL" clId="{178C8A26-0111-4072-ADE8-C1AA090245B4}" dt="2023-10-04T12:41:17.330" v="48" actId="338"/>
          <ac:picMkLst>
            <pc:docMk/>
            <pc:sldMk cId="404767022" sldId="555"/>
            <ac:picMk id="8" creationId="{C6701A6D-42C1-B443-80EC-65048B60D57F}"/>
          </ac:picMkLst>
        </pc:picChg>
        <pc:picChg chg="mod">
          <ac:chgData name="Minna Borgkvist" userId="d6a6c479-377a-4d69-b3a6-7a2ab78861f6" providerId="ADAL" clId="{178C8A26-0111-4072-ADE8-C1AA090245B4}" dt="2023-10-04T12:41:17.330" v="48" actId="338"/>
          <ac:picMkLst>
            <pc:docMk/>
            <pc:sldMk cId="404767022" sldId="555"/>
            <ac:picMk id="9" creationId="{E1C73E9E-6FD5-FE46-9CEF-8B6CF36F5D7B}"/>
          </ac:picMkLst>
        </pc:picChg>
        <pc:picChg chg="mod">
          <ac:chgData name="Minna Borgkvist" userId="d6a6c479-377a-4d69-b3a6-7a2ab78861f6" providerId="ADAL" clId="{178C8A26-0111-4072-ADE8-C1AA090245B4}" dt="2023-10-04T12:41:17.330" v="48" actId="338"/>
          <ac:picMkLst>
            <pc:docMk/>
            <pc:sldMk cId="404767022" sldId="555"/>
            <ac:picMk id="11" creationId="{BB6C8894-E4E0-BD4D-ACCE-4762C5B58E41}"/>
          </ac:picMkLst>
        </pc:picChg>
      </pc:sldChg>
      <pc:sldChg chg="modSp mod modNotesTx">
        <pc:chgData name="Minna Borgkvist" userId="d6a6c479-377a-4d69-b3a6-7a2ab78861f6" providerId="ADAL" clId="{178C8A26-0111-4072-ADE8-C1AA090245B4}" dt="2023-10-09T11:29:34.253" v="104" actId="113"/>
        <pc:sldMkLst>
          <pc:docMk/>
          <pc:sldMk cId="3613483615" sldId="557"/>
        </pc:sldMkLst>
        <pc:spChg chg="mod">
          <ac:chgData name="Minna Borgkvist" userId="d6a6c479-377a-4d69-b3a6-7a2ab78861f6" providerId="ADAL" clId="{178C8A26-0111-4072-ADE8-C1AA090245B4}" dt="2023-10-02T13:28:17.776" v="5" actId="1076"/>
          <ac:spMkLst>
            <pc:docMk/>
            <pc:sldMk cId="3613483615" sldId="557"/>
            <ac:spMk id="4" creationId="{0BCE68F6-CBD8-ED46-88DA-3F01E2AAEA84}"/>
          </ac:spMkLst>
        </pc:spChg>
      </pc:sldChg>
      <pc:sldChg chg="modNotesTx">
        <pc:chgData name="Minna Borgkvist" userId="d6a6c479-377a-4d69-b3a6-7a2ab78861f6" providerId="ADAL" clId="{178C8A26-0111-4072-ADE8-C1AA090245B4}" dt="2023-10-09T11:29:28.153" v="102" actId="113"/>
        <pc:sldMkLst>
          <pc:docMk/>
          <pc:sldMk cId="742937829" sldId="559"/>
        </pc:sldMkLst>
      </pc:sldChg>
      <pc:sldChg chg="modNotesTx">
        <pc:chgData name="Minna Borgkvist" userId="d6a6c479-377a-4d69-b3a6-7a2ab78861f6" providerId="ADAL" clId="{178C8A26-0111-4072-ADE8-C1AA090245B4}" dt="2023-10-09T11:29:25.879" v="101" actId="113"/>
        <pc:sldMkLst>
          <pc:docMk/>
          <pc:sldMk cId="525700277" sldId="560"/>
        </pc:sldMkLst>
      </pc:sldChg>
      <pc:sldChg chg="modNotesTx">
        <pc:chgData name="Minna Borgkvist" userId="d6a6c479-377a-4d69-b3a6-7a2ab78861f6" providerId="ADAL" clId="{178C8A26-0111-4072-ADE8-C1AA090245B4}" dt="2023-10-09T11:29:21.030" v="100" actId="113"/>
        <pc:sldMkLst>
          <pc:docMk/>
          <pc:sldMk cId="1478986947" sldId="561"/>
        </pc:sldMkLst>
      </pc:sldChg>
      <pc:sldChg chg="modNotesTx">
        <pc:chgData name="Minna Borgkvist" userId="d6a6c479-377a-4d69-b3a6-7a2ab78861f6" providerId="ADAL" clId="{178C8A26-0111-4072-ADE8-C1AA090245B4}" dt="2023-10-24T13:37:07.358" v="131" actId="20577"/>
        <pc:sldMkLst>
          <pc:docMk/>
          <pc:sldMk cId="2913119490" sldId="568"/>
        </pc:sldMkLst>
      </pc:sldChg>
      <pc:sldChg chg="modNotesTx">
        <pc:chgData name="Minna Borgkvist" userId="d6a6c479-377a-4d69-b3a6-7a2ab78861f6" providerId="ADAL" clId="{178C8A26-0111-4072-ADE8-C1AA090245B4}" dt="2023-10-02T14:06:50.053" v="11" actId="207"/>
        <pc:sldMkLst>
          <pc:docMk/>
          <pc:sldMk cId="2112021747" sldId="570"/>
        </pc:sldMkLst>
      </pc:sldChg>
      <pc:sldChg chg="modSp mod modNotesTx">
        <pc:chgData name="Minna Borgkvist" userId="d6a6c479-377a-4d69-b3a6-7a2ab78861f6" providerId="ADAL" clId="{178C8A26-0111-4072-ADE8-C1AA090245B4}" dt="2023-10-24T13:32:01.190" v="108" actId="20577"/>
        <pc:sldMkLst>
          <pc:docMk/>
          <pc:sldMk cId="1718987043" sldId="571"/>
        </pc:sldMkLst>
        <pc:spChg chg="mod">
          <ac:chgData name="Minna Borgkvist" userId="d6a6c479-377a-4d69-b3a6-7a2ab78861f6" providerId="ADAL" clId="{178C8A26-0111-4072-ADE8-C1AA090245B4}" dt="2023-10-02T13:27:55.010" v="0" actId="20577"/>
          <ac:spMkLst>
            <pc:docMk/>
            <pc:sldMk cId="1718987043" sldId="571"/>
            <ac:spMk id="2" creationId="{C441019B-9406-564A-AB7B-AB3BAC990A64}"/>
          </ac:spMkLst>
        </pc:spChg>
      </pc:sldChg>
    </pc:docChg>
  </pc:docChgLst>
  <pc:docChgLst>
    <pc:chgData name="Ann Nerlund" userId="S::ann.nerlund@sysav.se::ab0c8ce4-588f-4b6a-9f2e-0486115815df" providerId="AD" clId="Web-{5E6AEFBF-9993-9684-EAD0-433149F6C373}"/>
    <pc:docChg chg="modSld sldOrd">
      <pc:chgData name="Ann Nerlund" userId="S::ann.nerlund@sysav.se::ab0c8ce4-588f-4b6a-9f2e-0486115815df" providerId="AD" clId="Web-{5E6AEFBF-9993-9684-EAD0-433149F6C373}" dt="2019-12-18T15:13:13.663" v="593"/>
      <pc:docMkLst>
        <pc:docMk/>
      </pc:docMkLst>
      <pc:sldChg chg="modSp modNotes">
        <pc:chgData name="Ann Nerlund" userId="S::ann.nerlund@sysav.se::ab0c8ce4-588f-4b6a-9f2e-0486115815df" providerId="AD" clId="Web-{5E6AEFBF-9993-9684-EAD0-433149F6C373}" dt="2019-12-18T15:06:44.162" v="549" actId="20577"/>
        <pc:sldMkLst>
          <pc:docMk/>
          <pc:sldMk cId="404767022" sldId="555"/>
        </pc:sldMkLst>
        <pc:spChg chg="mod">
          <ac:chgData name="Ann Nerlund" userId="S::ann.nerlund@sysav.se::ab0c8ce4-588f-4b6a-9f2e-0486115815df" providerId="AD" clId="Web-{5E6AEFBF-9993-9684-EAD0-433149F6C373}" dt="2019-12-18T15:06:44.162" v="549" actId="20577"/>
          <ac:spMkLst>
            <pc:docMk/>
            <pc:sldMk cId="404767022" sldId="555"/>
            <ac:spMk id="5" creationId="{08D06909-F20B-7446-A1C9-7494D250B97D}"/>
          </ac:spMkLst>
        </pc:spChg>
      </pc:sldChg>
      <pc:sldChg chg="modSp ord modNotes">
        <pc:chgData name="Ann Nerlund" userId="S::ann.nerlund@sysav.se::ab0c8ce4-588f-4b6a-9f2e-0486115815df" providerId="AD" clId="Web-{5E6AEFBF-9993-9684-EAD0-433149F6C373}" dt="2019-12-18T15:08:47.412" v="563" actId="20577"/>
        <pc:sldMkLst>
          <pc:docMk/>
          <pc:sldMk cId="4024346173" sldId="556"/>
        </pc:sldMkLst>
        <pc:spChg chg="mod">
          <ac:chgData name="Ann Nerlund" userId="S::ann.nerlund@sysav.se::ab0c8ce4-588f-4b6a-9f2e-0486115815df" providerId="AD" clId="Web-{5E6AEFBF-9993-9684-EAD0-433149F6C373}" dt="2019-12-18T15:08:47.412" v="563" actId="20577"/>
          <ac:spMkLst>
            <pc:docMk/>
            <pc:sldMk cId="4024346173" sldId="556"/>
            <ac:spMk id="2" creationId="{C441019B-9406-564A-AB7B-AB3BAC990A64}"/>
          </ac:spMkLst>
        </pc:spChg>
      </pc:sldChg>
      <pc:sldChg chg="modSp ord">
        <pc:chgData name="Ann Nerlund" userId="S::ann.nerlund@sysav.se::ab0c8ce4-588f-4b6a-9f2e-0486115815df" providerId="AD" clId="Web-{5E6AEFBF-9993-9684-EAD0-433149F6C373}" dt="2019-12-18T15:09:41.944" v="588" actId="20577"/>
        <pc:sldMkLst>
          <pc:docMk/>
          <pc:sldMk cId="3613483615" sldId="557"/>
        </pc:sldMkLst>
        <pc:spChg chg="mod">
          <ac:chgData name="Ann Nerlund" userId="S::ann.nerlund@sysav.se::ab0c8ce4-588f-4b6a-9f2e-0486115815df" providerId="AD" clId="Web-{5E6AEFBF-9993-9684-EAD0-433149F6C373}" dt="2019-12-18T15:09:41.944" v="588" actId="20577"/>
          <ac:spMkLst>
            <pc:docMk/>
            <pc:sldMk cId="3613483615" sldId="557"/>
            <ac:spMk id="2" creationId="{C441019B-9406-564A-AB7B-AB3BAC990A64}"/>
          </ac:spMkLst>
        </pc:spChg>
      </pc:sldChg>
      <pc:sldChg chg="ord modNotes">
        <pc:chgData name="Ann Nerlund" userId="S::ann.nerlund@sysav.se::ab0c8ce4-588f-4b6a-9f2e-0486115815df" providerId="AD" clId="Web-{5E6AEFBF-9993-9684-EAD0-433149F6C373}" dt="2019-12-18T14:54:04.893" v="367"/>
        <pc:sldMkLst>
          <pc:docMk/>
          <pc:sldMk cId="892920881" sldId="558"/>
        </pc:sldMkLst>
      </pc:sldChg>
      <pc:sldChg chg="modSp modNotes">
        <pc:chgData name="Ann Nerlund" userId="S::ann.nerlund@sysav.se::ab0c8ce4-588f-4b6a-9f2e-0486115815df" providerId="AD" clId="Web-{5E6AEFBF-9993-9684-EAD0-433149F6C373}" dt="2019-12-18T14:59:07.066" v="513" actId="20577"/>
        <pc:sldMkLst>
          <pc:docMk/>
          <pc:sldMk cId="742937829" sldId="559"/>
        </pc:sldMkLst>
        <pc:spChg chg="mod">
          <ac:chgData name="Ann Nerlund" userId="S::ann.nerlund@sysav.se::ab0c8ce4-588f-4b6a-9f2e-0486115815df" providerId="AD" clId="Web-{5E6AEFBF-9993-9684-EAD0-433149F6C373}" dt="2019-12-18T14:59:07.066" v="513" actId="20577"/>
          <ac:spMkLst>
            <pc:docMk/>
            <pc:sldMk cId="742937829" sldId="559"/>
            <ac:spMk id="8" creationId="{EFB71D63-BD49-0940-A6E5-1DD1239016D8}"/>
          </ac:spMkLst>
        </pc:spChg>
      </pc:sldChg>
      <pc:sldChg chg="modSp modNotes">
        <pc:chgData name="Ann Nerlund" userId="S::ann.nerlund@sysav.se::ab0c8ce4-588f-4b6a-9f2e-0486115815df" providerId="AD" clId="Web-{5E6AEFBF-9993-9684-EAD0-433149F6C373}" dt="2019-12-18T15:05:27.630" v="516" actId="20577"/>
        <pc:sldMkLst>
          <pc:docMk/>
          <pc:sldMk cId="1478986947" sldId="561"/>
        </pc:sldMkLst>
        <pc:spChg chg="mod">
          <ac:chgData name="Ann Nerlund" userId="S::ann.nerlund@sysav.se::ab0c8ce4-588f-4b6a-9f2e-0486115815df" providerId="AD" clId="Web-{5E6AEFBF-9993-9684-EAD0-433149F6C373}" dt="2019-12-18T15:05:27.630" v="516" actId="20577"/>
          <ac:spMkLst>
            <pc:docMk/>
            <pc:sldMk cId="1478986947" sldId="561"/>
            <ac:spMk id="7" creationId="{A92906D3-CD2E-464E-810E-3750521A2214}"/>
          </ac:spMkLst>
        </pc:spChg>
      </pc:sldChg>
      <pc:sldChg chg="modNotes">
        <pc:chgData name="Ann Nerlund" userId="S::ann.nerlund@sysav.se::ab0c8ce4-588f-4b6a-9f2e-0486115815df" providerId="AD" clId="Web-{5E6AEFBF-9993-9684-EAD0-433149F6C373}" dt="2019-12-18T15:13:13.663" v="593"/>
        <pc:sldMkLst>
          <pc:docMk/>
          <pc:sldMk cId="2913119490" sldId="56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449612838419793"/>
          <c:y val="9.3605288224967165E-2"/>
          <c:w val="0.60129154473176893"/>
          <c:h val="0.90193731709765346"/>
        </c:manualLayout>
      </c:layout>
      <c:pieChart>
        <c:varyColors val="1"/>
        <c:ser>
          <c:idx val="0"/>
          <c:order val="0"/>
          <c:tx>
            <c:strRef>
              <c:f>Sheet1!$B$1</c:f>
              <c:strCache>
                <c:ptCount val="1"/>
                <c:pt idx="0">
                  <c:v>Column2</c:v>
                </c:pt>
              </c:strCache>
            </c:strRef>
          </c:tx>
          <c:dPt>
            <c:idx val="0"/>
            <c:bubble3D val="0"/>
            <c:spPr>
              <a:solidFill>
                <a:srgbClr val="FF9300"/>
              </a:solidFill>
              <a:ln w="19050">
                <a:noFill/>
              </a:ln>
              <a:effectLst/>
            </c:spPr>
            <c:extLst>
              <c:ext xmlns:c16="http://schemas.microsoft.com/office/drawing/2014/chart" uri="{C3380CC4-5D6E-409C-BE32-E72D297353CC}">
                <c16:uniqueId val="{00000002-9C5E-1D42-85D0-04B1E8A7BBA1}"/>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1-9C5E-1D42-85D0-04B1E8A7BBA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09D-6E4C-869A-5B2AFB5F094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09D-6E4C-869A-5B2AFB5F0944}"/>
              </c:ext>
            </c:extLst>
          </c:dPt>
          <c:cat>
            <c:numRef>
              <c:f>Sheet1!$A$2:$A$5</c:f>
              <c:numCache>
                <c:formatCode>General</c:formatCode>
                <c:ptCount val="4"/>
              </c:numCache>
            </c:numRef>
          </c:cat>
          <c:val>
            <c:numRef>
              <c:f>Sheet1!$B$2:$B$5</c:f>
              <c:numCache>
                <c:formatCode>General</c:formatCode>
                <c:ptCount val="4"/>
                <c:pt idx="0">
                  <c:v>20</c:v>
                </c:pt>
                <c:pt idx="1">
                  <c:v>80</c:v>
                </c:pt>
              </c:numCache>
            </c:numRef>
          </c:val>
          <c:extLst>
            <c:ext xmlns:c16="http://schemas.microsoft.com/office/drawing/2014/chart" uri="{C3380CC4-5D6E-409C-BE32-E72D297353CC}">
              <c16:uniqueId val="{00000000-9C5E-1D42-85D0-04B1E8A7BBA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EE114-76DE-A549-9C21-8C57A927385A}" type="datetimeFigureOut">
              <a:rPr lang="sv-SE" smtClean="0"/>
              <a:t>2023-10-24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Redigera format för bakgrundstext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A7930E-5619-8D42-AECF-23D8BC9DC2F6}" type="slidenum">
              <a:rPr lang="sv-SE" smtClean="0"/>
              <a:t>‹#›</a:t>
            </a:fld>
            <a:endParaRPr lang="sv-SE"/>
          </a:p>
        </p:txBody>
      </p:sp>
    </p:spTree>
    <p:extLst>
      <p:ext uri="{BB962C8B-B14F-4D97-AF65-F5344CB8AC3E}">
        <p14:creationId xmlns:p14="http://schemas.microsoft.com/office/powerpoint/2010/main" val="316599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2</a:t>
            </a:fld>
            <a:endParaRPr lang="sv-SE"/>
          </a:p>
        </p:txBody>
      </p:sp>
    </p:spTree>
    <p:extLst>
      <p:ext uri="{BB962C8B-B14F-4D97-AF65-F5344CB8AC3E}">
        <p14:creationId xmlns:p14="http://schemas.microsoft.com/office/powerpoint/2010/main" val="3759192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Källa: </a:t>
            </a:r>
          </a:p>
          <a:p>
            <a:r>
              <a:rPr lang="sv-SE" sz="1200" b="0" i="0" kern="1200" dirty="0">
                <a:solidFill>
                  <a:schemeClr val="tx1"/>
                </a:solidFill>
                <a:effectLst/>
                <a:latin typeface="+mn-lt"/>
                <a:ea typeface="+mn-ea"/>
                <a:cs typeface="+mn-cs"/>
              </a:rPr>
              <a:t>https://www.energimyndigheten.se/nyhetsarkiv/2022/ny-statistik-for-el-och-fjarrvarme-2021/ </a:t>
            </a:r>
          </a:p>
        </p:txBody>
      </p:sp>
      <p:sp>
        <p:nvSpPr>
          <p:cNvPr id="4" name="Platshållare för bildnummer 3"/>
          <p:cNvSpPr>
            <a:spLocks noGrp="1"/>
          </p:cNvSpPr>
          <p:nvPr>
            <p:ph type="sldNum" sz="quarter" idx="5"/>
          </p:nvPr>
        </p:nvSpPr>
        <p:spPr/>
        <p:txBody>
          <a:bodyPr/>
          <a:lstStyle/>
          <a:p>
            <a:fld id="{0BA7930E-5619-8D42-AECF-23D8BC9DC2F6}" type="slidenum">
              <a:rPr lang="sv-SE" smtClean="0"/>
              <a:t>11</a:t>
            </a:fld>
            <a:endParaRPr lang="sv-SE"/>
          </a:p>
        </p:txBody>
      </p:sp>
    </p:spTree>
    <p:extLst>
      <p:ext uri="{BB962C8B-B14F-4D97-AF65-F5344CB8AC3E}">
        <p14:creationId xmlns:p14="http://schemas.microsoft.com/office/powerpoint/2010/main" val="3390926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Avfallshierarkin</a:t>
            </a:r>
            <a:r>
              <a:rPr lang="sv-SE" sz="1200" b="0" i="0" kern="1200" dirty="0">
                <a:solidFill>
                  <a:schemeClr val="tx1"/>
                </a:solidFill>
                <a:effectLst/>
                <a:latin typeface="+mn-lt"/>
                <a:ea typeface="+mn-ea"/>
                <a:cs typeface="+mn-cs"/>
              </a:rPr>
              <a:t> </a:t>
            </a:r>
          </a:p>
          <a:p>
            <a:r>
              <a:rPr lang="sv-SE" sz="1200" b="0" i="0" kern="1200">
                <a:solidFill>
                  <a:schemeClr val="tx1"/>
                </a:solidFill>
                <a:effectLst/>
                <a:latin typeface="+mn-lt"/>
                <a:ea typeface="+mn-ea"/>
                <a:cs typeface="+mn-cs"/>
              </a:rPr>
              <a:t>Avfallshierarkin visar </a:t>
            </a:r>
            <a:r>
              <a:rPr lang="sv-SE" sz="1200" b="0" i="0" kern="1200" dirty="0">
                <a:solidFill>
                  <a:schemeClr val="tx1"/>
                </a:solidFill>
                <a:effectLst/>
                <a:latin typeface="+mn-lt"/>
                <a:ea typeface="+mn-ea"/>
                <a:cs typeface="+mn-cs"/>
              </a:rPr>
              <a:t>i vilken ordning olika metoder för att behandla avfall bör användas. Den grundar sig  på EU-direktiv och är en metod för att uppnå EU:s miljömål. Att förebygga uppkomsten av avfall är det översta steget i avfallshierarkin och det är prioriterat i både den europeiska och i den svenska avfallslagstiftningen. Genom förbättrade produktionsmetoder och genom förändrade konsumtionsvanor kan vi förhindra att sopor uppstår. Det övergripande syftet med avfallshierarkin är att bryta det starka sambandet mellan tillväxt och generering av sopor.</a:t>
            </a:r>
          </a:p>
          <a:p>
            <a:pPr marL="228600" indent="-228600">
              <a:buAutoNum type="arabicPeriod"/>
            </a:pPr>
            <a:r>
              <a:rPr lang="sv-SE" dirty="0"/>
              <a:t>Förebyggande handlar helt enkelt om i första hand se till att det skapas så lite avfall som möjligt. På det sättet minskar vi användningen av jordens resurser och påverkan på miljön. </a:t>
            </a:r>
          </a:p>
          <a:p>
            <a:pPr marL="228600" indent="-228600">
              <a:buAutoNum type="arabicPeriod"/>
            </a:pPr>
            <a:r>
              <a:rPr lang="sv-SE" dirty="0"/>
              <a:t>Återanvända innebär att vi ska använda det som redan finns utan att design eller material ändras. Det kan vara att man ger bort, säljer eller reparerar gamla prylar. </a:t>
            </a:r>
          </a:p>
          <a:p>
            <a:pPr marL="228600" indent="-228600">
              <a:buAutoNum type="arabicPeriod"/>
            </a:pPr>
            <a:r>
              <a:rPr lang="sv-SE" dirty="0"/>
              <a:t>Materialåtervinning innebär att material ersätts med använt material som sorterats efter sina egenskaper. Det kan vara pappersfibrer till en tidning eller en metallburk som smälts om till en cykel till exempel. </a:t>
            </a:r>
          </a:p>
          <a:p>
            <a:pPr marL="228600" indent="-228600">
              <a:buAutoNum type="arabicPeriod"/>
            </a:pPr>
            <a:r>
              <a:rPr lang="sv-SE" dirty="0"/>
              <a:t>Energiåtervinning används som metod när avfallet inte kan materialåtervinnas. Det görs genom att elda med soporna i ett avfallskraftvärmeverk och ta till vara på energin som el och värme. </a:t>
            </a:r>
          </a:p>
          <a:p>
            <a:pPr marL="228600" indent="-228600">
              <a:buAutoNum type="arabicPeriod"/>
            </a:pPr>
            <a:r>
              <a:rPr lang="sv-SE" dirty="0"/>
              <a:t>Deponera betyder att avfallet tas ut ur kretsloppet för att förvaras tryggt och åtskilt från miljön runt omkring. Man kan säga att det läggs på "tippen" för slutförvaring. Deponering används för avfall som inte kan behandlas på annat sätt, samt för material och ämnen vi inte vill ha tillbaka i naturens kretslopp.</a:t>
            </a:r>
          </a:p>
          <a:p>
            <a:endParaRPr lang="sv-SE"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12</a:t>
            </a:fld>
            <a:endParaRPr lang="sv-SE"/>
          </a:p>
        </p:txBody>
      </p:sp>
    </p:spTree>
    <p:extLst>
      <p:ext uri="{BB962C8B-B14F-4D97-AF65-F5344CB8AC3E}">
        <p14:creationId xmlns:p14="http://schemas.microsoft.com/office/powerpoint/2010/main" val="3197647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3</a:t>
            </a:fld>
            <a:endParaRPr lang="sv-SE"/>
          </a:p>
        </p:txBody>
      </p:sp>
    </p:spTree>
    <p:extLst>
      <p:ext uri="{BB962C8B-B14F-4D97-AF65-F5344CB8AC3E}">
        <p14:creationId xmlns:p14="http://schemas.microsoft.com/office/powerpoint/2010/main" val="382332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Det avfall som blir över efter källsortering, restavfallet, och som inte heller återanvänds kan istället </a:t>
            </a:r>
            <a:r>
              <a:rPr lang="sv-SE" dirty="0" err="1"/>
              <a:t>energiåtervinnas</a:t>
            </a:r>
            <a:r>
              <a:rPr lang="sv-SE" dirty="0"/>
              <a:t>. Då</a:t>
            </a:r>
            <a:r>
              <a:rPr lang="sv-SE" sz="1200" b="0" i="0" kern="1200" dirty="0">
                <a:solidFill>
                  <a:schemeClr val="tx1"/>
                </a:solidFill>
                <a:effectLst/>
                <a:latin typeface="+mn-lt"/>
                <a:ea typeface="+mn-ea"/>
                <a:cs typeface="+mn-cs"/>
              </a:rPr>
              <a:t> omvandlas </a:t>
            </a:r>
            <a:r>
              <a:rPr lang="sv-SE" dirty="0"/>
              <a:t>det </a:t>
            </a:r>
            <a:r>
              <a:rPr lang="sv-SE" sz="1200" b="0" i="0" kern="1200" dirty="0">
                <a:solidFill>
                  <a:schemeClr val="tx1"/>
                </a:solidFill>
                <a:effectLst/>
                <a:latin typeface="+mn-lt"/>
                <a:ea typeface="+mn-ea"/>
                <a:cs typeface="+mn-cs"/>
              </a:rPr>
              <a:t>till energi. När vi bränner avfallet tar vi vara på all den energin som finns i materialet och återvinner den.</a:t>
            </a:r>
            <a:r>
              <a:rPr lang="sv-SE" dirty="0"/>
              <a:t> Genom att använda oss av restavfallet som bränsle minskar behovet av andra fossila bränslen, så som olja och naturgas.</a:t>
            </a:r>
            <a:endParaRPr lang="sv-SE" sz="1200" b="0" i="0" kern="1200" dirty="0">
              <a:solidFill>
                <a:schemeClr val="tx1"/>
              </a:solidFill>
              <a:effectLst/>
              <a:latin typeface="+mn-lt"/>
              <a:ea typeface="+mn-ea"/>
              <a:cs typeface="+mn-cs"/>
            </a:endParaRPr>
          </a:p>
          <a:p>
            <a:r>
              <a:rPr lang="sv-SE" sz="1200" b="0" i="0" kern="1200" dirty="0">
                <a:solidFill>
                  <a:schemeClr val="tx1"/>
                </a:solidFill>
                <a:effectLst/>
                <a:latin typeface="+mn-lt"/>
                <a:ea typeface="+mn-ea"/>
                <a:cs typeface="+mn-cs"/>
              </a:rPr>
              <a:t>I </a:t>
            </a:r>
            <a:r>
              <a:rPr lang="sv-SE" sz="1200" b="0" i="0" kern="1200" dirty="0" err="1">
                <a:solidFill>
                  <a:schemeClr val="tx1"/>
                </a:solidFill>
                <a:effectLst/>
                <a:latin typeface="+mn-lt"/>
                <a:ea typeface="+mn-ea"/>
                <a:cs typeface="+mn-cs"/>
              </a:rPr>
              <a:t>Sysavs</a:t>
            </a:r>
            <a:r>
              <a:rPr lang="sv-SE" sz="1200" b="0" i="0" kern="1200" dirty="0">
                <a:solidFill>
                  <a:schemeClr val="tx1"/>
                </a:solidFill>
                <a:effectLst/>
                <a:latin typeface="+mn-lt"/>
                <a:ea typeface="+mn-ea"/>
                <a:cs typeface="+mn-cs"/>
              </a:rPr>
              <a:t> kraftvärmeverk utvinns energi som fjärrvärme och el genom avfallsförbränning.</a:t>
            </a:r>
            <a:r>
              <a:rPr lang="sv-SE" dirty="0"/>
              <a:t> Fjärrvärmen kan vara det varma vattnet i kranen eller duschen samt värmen i elementet. </a:t>
            </a:r>
            <a:endParaRPr lang="sv-SE" sz="1200" b="0" i="0" kern="120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4</a:t>
            </a:fld>
            <a:endParaRPr lang="sv-SE"/>
          </a:p>
        </p:txBody>
      </p:sp>
    </p:spTree>
    <p:extLst>
      <p:ext uri="{BB962C8B-B14F-4D97-AF65-F5344CB8AC3E}">
        <p14:creationId xmlns:p14="http://schemas.microsoft.com/office/powerpoint/2010/main" val="1385456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dirty="0">
                <a:solidFill>
                  <a:srgbClr val="FF0000"/>
                </a:solidFill>
              </a:rPr>
              <a:t>G</a:t>
            </a:r>
            <a:r>
              <a:rPr lang="sv-SE" dirty="0">
                <a:solidFill>
                  <a:srgbClr val="FF0000"/>
                </a:solidFill>
              </a:rPr>
              <a:t>r</a:t>
            </a:r>
            <a:r>
              <a:rPr lang="en-SE" dirty="0" err="1">
                <a:solidFill>
                  <a:srgbClr val="FF0000"/>
                </a:solidFill>
              </a:rPr>
              <a:t>i</a:t>
            </a:r>
            <a:r>
              <a:rPr lang="sv-SE" dirty="0">
                <a:solidFill>
                  <a:srgbClr val="FF0000"/>
                </a:solidFill>
              </a:rPr>
              <a:t>p</a:t>
            </a:r>
            <a:r>
              <a:rPr lang="en-SE" dirty="0">
                <a:solidFill>
                  <a:srgbClr val="FF0000"/>
                </a:solidFill>
              </a:rPr>
              <a:t>k</a:t>
            </a:r>
            <a:r>
              <a:rPr lang="sv-SE" dirty="0">
                <a:solidFill>
                  <a:srgbClr val="FF0000"/>
                </a:solidFill>
              </a:rPr>
              <a:t>l</a:t>
            </a:r>
            <a:r>
              <a:rPr lang="en-SE" dirty="0">
                <a:solidFill>
                  <a:srgbClr val="FF0000"/>
                </a:solidFill>
              </a:rPr>
              <a:t>o</a:t>
            </a:r>
            <a:r>
              <a:rPr lang="sv-SE" dirty="0">
                <a:solidFill>
                  <a:srgbClr val="FF0000"/>
                </a:solidFill>
              </a:rPr>
              <a:t>n</a:t>
            </a:r>
            <a:r>
              <a:rPr lang="en-SE" dirty="0">
                <a:solidFill>
                  <a:srgbClr val="FF0000"/>
                </a:solidFill>
              </a:rPr>
              <a:t> </a:t>
            </a:r>
            <a:r>
              <a:rPr lang="sv-SE" dirty="0">
                <a:solidFill>
                  <a:srgbClr val="FF0000"/>
                </a:solidFill>
              </a:rPr>
              <a:t>s</a:t>
            </a:r>
            <a:r>
              <a:rPr lang="en-SE" dirty="0">
                <a:solidFill>
                  <a:srgbClr val="FF0000"/>
                </a:solidFill>
              </a:rPr>
              <a:t>o</a:t>
            </a:r>
            <a:r>
              <a:rPr lang="sv-SE" dirty="0">
                <a:solidFill>
                  <a:srgbClr val="FF0000"/>
                </a:solidFill>
              </a:rPr>
              <a:t>m</a:t>
            </a:r>
            <a:r>
              <a:rPr lang="en-SE" dirty="0">
                <a:solidFill>
                  <a:srgbClr val="FF0000"/>
                </a:solidFill>
              </a:rPr>
              <a:t> </a:t>
            </a:r>
            <a:r>
              <a:rPr lang="sv-SE" dirty="0">
                <a:solidFill>
                  <a:srgbClr val="FF0000"/>
                </a:solidFill>
              </a:rPr>
              <a:t>f</a:t>
            </a:r>
            <a:r>
              <a:rPr lang="en-SE" dirty="0" err="1">
                <a:solidFill>
                  <a:srgbClr val="FF0000"/>
                </a:solidFill>
              </a:rPr>
              <a:t>i</a:t>
            </a:r>
            <a:r>
              <a:rPr lang="sv-SE" dirty="0">
                <a:solidFill>
                  <a:srgbClr val="FF0000"/>
                </a:solidFill>
              </a:rPr>
              <a:t>n</a:t>
            </a:r>
            <a:r>
              <a:rPr lang="en-SE" dirty="0">
                <a:solidFill>
                  <a:srgbClr val="FF0000"/>
                </a:solidFill>
              </a:rPr>
              <a:t>n</a:t>
            </a:r>
            <a:r>
              <a:rPr lang="sv-SE" dirty="0">
                <a:solidFill>
                  <a:srgbClr val="FF0000"/>
                </a:solidFill>
              </a:rPr>
              <a:t>s</a:t>
            </a:r>
            <a:r>
              <a:rPr lang="en-SE" dirty="0">
                <a:solidFill>
                  <a:srgbClr val="FF0000"/>
                </a:solidFill>
              </a:rPr>
              <a:t> </a:t>
            </a:r>
            <a:r>
              <a:rPr lang="sv-SE" dirty="0">
                <a:solidFill>
                  <a:srgbClr val="FF0000"/>
                </a:solidFill>
              </a:rPr>
              <a:t>i</a:t>
            </a:r>
            <a:r>
              <a:rPr lang="en-SE" dirty="0">
                <a:solidFill>
                  <a:srgbClr val="FF0000"/>
                </a:solidFill>
              </a:rPr>
              <a:t> </a:t>
            </a:r>
            <a:r>
              <a:rPr lang="sv-SE" dirty="0">
                <a:solidFill>
                  <a:srgbClr val="FF0000"/>
                </a:solidFill>
              </a:rPr>
              <a:t>b</a:t>
            </a:r>
            <a:r>
              <a:rPr lang="en-SE" dirty="0">
                <a:solidFill>
                  <a:srgbClr val="FF0000"/>
                </a:solidFill>
              </a:rPr>
              <a:t>u</a:t>
            </a:r>
            <a:r>
              <a:rPr lang="sv-SE" dirty="0">
                <a:solidFill>
                  <a:srgbClr val="FF0000"/>
                </a:solidFill>
              </a:rPr>
              <a:t>n</a:t>
            </a:r>
            <a:r>
              <a:rPr lang="en-SE" dirty="0">
                <a:solidFill>
                  <a:srgbClr val="FF0000"/>
                </a:solidFill>
              </a:rPr>
              <a:t>k</a:t>
            </a:r>
            <a:r>
              <a:rPr lang="sv-SE" dirty="0">
                <a:solidFill>
                  <a:srgbClr val="FF0000"/>
                </a:solidFill>
              </a:rPr>
              <a:t>e</a:t>
            </a:r>
            <a:r>
              <a:rPr lang="en-SE" dirty="0">
                <a:solidFill>
                  <a:srgbClr val="FF0000"/>
                </a:solidFill>
              </a:rPr>
              <a:t>r</a:t>
            </a:r>
            <a:r>
              <a:rPr lang="sv-SE" dirty="0">
                <a:solidFill>
                  <a:srgbClr val="FF0000"/>
                </a:solidFill>
              </a:rPr>
              <a:t>n</a:t>
            </a:r>
            <a:r>
              <a:rPr lang="en-SE" dirty="0">
                <a:solidFill>
                  <a:srgbClr val="FF0000"/>
                </a:solidFill>
              </a:rPr>
              <a:t> </a:t>
            </a:r>
            <a:r>
              <a:rPr lang="sv-SE" dirty="0">
                <a:solidFill>
                  <a:srgbClr val="FF0000"/>
                </a:solidFill>
              </a:rPr>
              <a:t>k</a:t>
            </a:r>
            <a:r>
              <a:rPr lang="en-SE" dirty="0">
                <a:solidFill>
                  <a:srgbClr val="FF0000"/>
                </a:solidFill>
              </a:rPr>
              <a:t>a</a:t>
            </a:r>
            <a:r>
              <a:rPr lang="sv-SE" dirty="0">
                <a:solidFill>
                  <a:srgbClr val="FF0000"/>
                </a:solidFill>
              </a:rPr>
              <a:t>n</a:t>
            </a:r>
            <a:r>
              <a:rPr lang="en-SE" dirty="0">
                <a:solidFill>
                  <a:srgbClr val="FF0000"/>
                </a:solidFill>
              </a:rPr>
              <a:t> </a:t>
            </a:r>
            <a:r>
              <a:rPr lang="sv-SE" dirty="0">
                <a:solidFill>
                  <a:srgbClr val="FF0000"/>
                </a:solidFill>
              </a:rPr>
              <a:t>l</a:t>
            </a:r>
            <a:r>
              <a:rPr lang="en-SE" dirty="0">
                <a:solidFill>
                  <a:srgbClr val="FF0000"/>
                </a:solidFill>
              </a:rPr>
              <a:t>y</a:t>
            </a:r>
            <a:r>
              <a:rPr lang="sv-SE" dirty="0">
                <a:solidFill>
                  <a:srgbClr val="FF0000"/>
                </a:solidFill>
              </a:rPr>
              <a:t>f</a:t>
            </a:r>
            <a:r>
              <a:rPr lang="en-SE" dirty="0">
                <a:solidFill>
                  <a:srgbClr val="FF0000"/>
                </a:solidFill>
              </a:rPr>
              <a:t>t</a:t>
            </a:r>
            <a:r>
              <a:rPr lang="sv-SE" dirty="0">
                <a:solidFill>
                  <a:srgbClr val="FF0000"/>
                </a:solidFill>
              </a:rPr>
              <a:t>a</a:t>
            </a:r>
            <a:r>
              <a:rPr lang="en-SE" dirty="0">
                <a:solidFill>
                  <a:srgbClr val="FF0000"/>
                </a:solidFill>
              </a:rPr>
              <a:t> </a:t>
            </a:r>
            <a:r>
              <a:rPr lang="sv-SE" dirty="0">
                <a:solidFill>
                  <a:srgbClr val="FF0000"/>
                </a:solidFill>
              </a:rPr>
              <a:t>f</a:t>
            </a:r>
            <a:r>
              <a:rPr lang="en-SE" dirty="0">
                <a:solidFill>
                  <a:srgbClr val="FF0000"/>
                </a:solidFill>
              </a:rPr>
              <a:t>e</a:t>
            </a:r>
            <a:r>
              <a:rPr lang="sv-SE" dirty="0">
                <a:solidFill>
                  <a:srgbClr val="FF0000"/>
                </a:solidFill>
              </a:rPr>
              <a:t>m</a:t>
            </a:r>
            <a:r>
              <a:rPr lang="en-SE" dirty="0">
                <a:solidFill>
                  <a:srgbClr val="FF0000"/>
                </a:solidFill>
              </a:rPr>
              <a:t> </a:t>
            </a:r>
            <a:r>
              <a:rPr lang="sv-SE" dirty="0">
                <a:solidFill>
                  <a:srgbClr val="FF0000"/>
                </a:solidFill>
              </a:rPr>
              <a:t>t</a:t>
            </a:r>
            <a:r>
              <a:rPr lang="en-SE" dirty="0">
                <a:solidFill>
                  <a:srgbClr val="FF0000"/>
                </a:solidFill>
              </a:rPr>
              <a:t>o</a:t>
            </a:r>
            <a:r>
              <a:rPr lang="sv-SE" dirty="0">
                <a:solidFill>
                  <a:srgbClr val="FF0000"/>
                </a:solidFill>
              </a:rPr>
              <a:t>n</a:t>
            </a:r>
            <a:r>
              <a:rPr lang="en-SE" dirty="0">
                <a:solidFill>
                  <a:srgbClr val="FF0000"/>
                </a:solidFill>
              </a:rPr>
              <a:t> </a:t>
            </a:r>
            <a:r>
              <a:rPr lang="sv-SE" dirty="0">
                <a:solidFill>
                  <a:srgbClr val="FF0000"/>
                </a:solidFill>
              </a:rPr>
              <a:t>s</a:t>
            </a:r>
            <a:r>
              <a:rPr lang="en-SE" dirty="0">
                <a:solidFill>
                  <a:srgbClr val="FF0000"/>
                </a:solidFill>
              </a:rPr>
              <a:t>o</a:t>
            </a:r>
            <a:r>
              <a:rPr lang="sv-SE" dirty="0">
                <a:solidFill>
                  <a:srgbClr val="FF0000"/>
                </a:solidFill>
              </a:rPr>
              <a:t>p</a:t>
            </a:r>
            <a:r>
              <a:rPr lang="en-SE" dirty="0">
                <a:solidFill>
                  <a:srgbClr val="FF0000"/>
                </a:solidFill>
              </a:rPr>
              <a:t>o</a:t>
            </a:r>
            <a:r>
              <a:rPr lang="sv-SE" dirty="0">
                <a:solidFill>
                  <a:srgbClr val="FF0000"/>
                </a:solidFill>
              </a:rPr>
              <a:t>r</a:t>
            </a:r>
            <a:r>
              <a:rPr lang="en-SE" dirty="0">
                <a:solidFill>
                  <a:srgbClr val="FF0000"/>
                </a:solidFill>
              </a:rPr>
              <a:t> </a:t>
            </a:r>
            <a:r>
              <a:rPr lang="sv-SE" dirty="0">
                <a:solidFill>
                  <a:srgbClr val="FF0000"/>
                </a:solidFill>
              </a:rPr>
              <a:t>å</a:t>
            </a:r>
            <a:r>
              <a:rPr lang="en-SE" dirty="0">
                <a:solidFill>
                  <a:srgbClr val="FF0000"/>
                </a:solidFill>
              </a:rPr>
              <a:t>t </a:t>
            </a:r>
            <a:r>
              <a:rPr lang="sv-SE" dirty="0">
                <a:solidFill>
                  <a:srgbClr val="FF0000"/>
                </a:solidFill>
              </a:rPr>
              <a:t>g</a:t>
            </a:r>
            <a:r>
              <a:rPr lang="en-SE" dirty="0">
                <a:solidFill>
                  <a:srgbClr val="FF0000"/>
                </a:solidFill>
              </a:rPr>
              <a:t>å</a:t>
            </a:r>
            <a:r>
              <a:rPr lang="sv-SE" dirty="0">
                <a:solidFill>
                  <a:srgbClr val="FF0000"/>
                </a:solidFill>
              </a:rPr>
              <a:t>n</a:t>
            </a:r>
            <a:r>
              <a:rPr lang="en-SE" dirty="0">
                <a:solidFill>
                  <a:srgbClr val="FF0000"/>
                </a:solidFill>
              </a:rPr>
              <a:t>g</a:t>
            </a:r>
            <a:r>
              <a:rPr lang="sv-SE" dirty="0">
                <a:solidFill>
                  <a:srgbClr val="FF0000"/>
                </a:solidFill>
              </a:rPr>
              <a:t>e</a:t>
            </a:r>
            <a:r>
              <a:rPr lang="en-SE" dirty="0">
                <a:solidFill>
                  <a:srgbClr val="FF0000"/>
                </a:solidFill>
              </a:rPr>
              <a:t>n </a:t>
            </a:r>
            <a:r>
              <a:rPr lang="en-SE" dirty="0" err="1">
                <a:solidFill>
                  <a:srgbClr val="FF0000"/>
                </a:solidFill>
              </a:rPr>
              <a:t>och</a:t>
            </a:r>
            <a:r>
              <a:rPr lang="en-SE" dirty="0">
                <a:solidFill>
                  <a:srgbClr val="FF0000"/>
                </a:solidFill>
              </a:rPr>
              <a:t> </a:t>
            </a:r>
            <a:r>
              <a:rPr lang="en-SE" dirty="0" err="1">
                <a:solidFill>
                  <a:srgbClr val="FF0000"/>
                </a:solidFill>
              </a:rPr>
              <a:t>avfallet</a:t>
            </a:r>
            <a:r>
              <a:rPr lang="en-SE" dirty="0">
                <a:solidFill>
                  <a:srgbClr val="FF0000"/>
                </a:solidFill>
              </a:rPr>
              <a:t> glider </a:t>
            </a:r>
            <a:r>
              <a:rPr lang="en-SE" dirty="0" err="1">
                <a:solidFill>
                  <a:srgbClr val="FF0000"/>
                </a:solidFill>
              </a:rPr>
              <a:t>ner</a:t>
            </a:r>
            <a:r>
              <a:rPr lang="en-SE" dirty="0">
                <a:solidFill>
                  <a:srgbClr val="FF0000"/>
                </a:solidFill>
              </a:rPr>
              <a:t> </a:t>
            </a:r>
            <a:r>
              <a:rPr lang="en-SE" dirty="0" err="1">
                <a:solidFill>
                  <a:srgbClr val="FF0000"/>
                </a:solidFill>
              </a:rPr>
              <a:t>i</a:t>
            </a:r>
            <a:r>
              <a:rPr lang="en-SE" dirty="0">
                <a:solidFill>
                  <a:srgbClr val="FF0000"/>
                </a:solidFill>
              </a:rPr>
              <a:t> </a:t>
            </a:r>
            <a:r>
              <a:rPr lang="en-SE" dirty="0" err="1">
                <a:solidFill>
                  <a:srgbClr val="FF0000"/>
                </a:solidFill>
              </a:rPr>
              <a:t>en</a:t>
            </a:r>
            <a:r>
              <a:rPr lang="en-SE" dirty="0">
                <a:solidFill>
                  <a:srgbClr val="FF0000"/>
                </a:solidFill>
              </a:rPr>
              <a:t> </a:t>
            </a:r>
            <a:r>
              <a:rPr lang="en-SE" dirty="0" err="1">
                <a:solidFill>
                  <a:srgbClr val="FF0000"/>
                </a:solidFill>
              </a:rPr>
              <a:t>ugn</a:t>
            </a:r>
            <a:r>
              <a:rPr lang="en-SE" dirty="0">
                <a:solidFill>
                  <a:srgbClr val="FF0000"/>
                </a:solidFill>
              </a:rPr>
              <a:t> </a:t>
            </a:r>
            <a:r>
              <a:rPr lang="en-SE" dirty="0" err="1">
                <a:solidFill>
                  <a:srgbClr val="FF0000"/>
                </a:solidFill>
              </a:rPr>
              <a:t>där</a:t>
            </a:r>
            <a:r>
              <a:rPr lang="en-SE" dirty="0">
                <a:solidFill>
                  <a:srgbClr val="FF0000"/>
                </a:solidFill>
              </a:rPr>
              <a:t> </a:t>
            </a:r>
            <a:r>
              <a:rPr lang="en-SE" dirty="0" err="1">
                <a:solidFill>
                  <a:srgbClr val="FF0000"/>
                </a:solidFill>
              </a:rPr>
              <a:t>temperaturen</a:t>
            </a:r>
            <a:r>
              <a:rPr lang="en-SE" dirty="0">
                <a:solidFill>
                  <a:srgbClr val="FF0000"/>
                </a:solidFill>
              </a:rPr>
              <a:t> </a:t>
            </a:r>
            <a:r>
              <a:rPr lang="en-SE" dirty="0" err="1">
                <a:solidFill>
                  <a:srgbClr val="FF0000"/>
                </a:solidFill>
              </a:rPr>
              <a:t>är</a:t>
            </a:r>
            <a:r>
              <a:rPr lang="en-SE" dirty="0">
                <a:solidFill>
                  <a:srgbClr val="FF0000"/>
                </a:solidFill>
              </a:rPr>
              <a:t> </a:t>
            </a:r>
            <a:r>
              <a:rPr lang="sv-SE" dirty="0">
                <a:solidFill>
                  <a:srgbClr val="FF0000"/>
                </a:solidFill>
              </a:rPr>
              <a:t>c</a:t>
            </a:r>
            <a:r>
              <a:rPr lang="en-SE" dirty="0" err="1">
                <a:solidFill>
                  <a:srgbClr val="FF0000"/>
                </a:solidFill>
              </a:rPr>
              <a:t>i</a:t>
            </a:r>
            <a:r>
              <a:rPr lang="sv-SE" dirty="0">
                <a:solidFill>
                  <a:srgbClr val="FF0000"/>
                </a:solidFill>
              </a:rPr>
              <a:t>r</a:t>
            </a:r>
            <a:r>
              <a:rPr lang="en-SE" dirty="0">
                <a:solidFill>
                  <a:srgbClr val="FF0000"/>
                </a:solidFill>
              </a:rPr>
              <a:t>k</a:t>
            </a:r>
            <a:r>
              <a:rPr lang="sv-SE" dirty="0">
                <a:solidFill>
                  <a:srgbClr val="FF0000"/>
                </a:solidFill>
              </a:rPr>
              <a:t>a</a:t>
            </a:r>
            <a:r>
              <a:rPr lang="en-SE" dirty="0">
                <a:solidFill>
                  <a:srgbClr val="FF0000"/>
                </a:solidFill>
              </a:rPr>
              <a:t> 1000 </a:t>
            </a:r>
            <a:r>
              <a:rPr lang="sv-SE" dirty="0">
                <a:solidFill>
                  <a:srgbClr val="FF0000"/>
                </a:solidFill>
              </a:rPr>
              <a:t>g</a:t>
            </a:r>
            <a:r>
              <a:rPr lang="en-SE" dirty="0">
                <a:solidFill>
                  <a:srgbClr val="FF0000"/>
                </a:solidFill>
              </a:rPr>
              <a:t>r</a:t>
            </a:r>
            <a:r>
              <a:rPr lang="sv-SE" dirty="0">
                <a:solidFill>
                  <a:srgbClr val="FF0000"/>
                </a:solidFill>
              </a:rPr>
              <a:t>a</a:t>
            </a:r>
            <a:r>
              <a:rPr lang="en-SE" dirty="0">
                <a:solidFill>
                  <a:srgbClr val="FF0000"/>
                </a:solidFill>
              </a:rPr>
              <a:t>d</a:t>
            </a:r>
            <a:r>
              <a:rPr lang="sv-SE" dirty="0">
                <a:solidFill>
                  <a:srgbClr val="FF0000"/>
                </a:solidFill>
              </a:rPr>
              <a:t>e</a:t>
            </a:r>
            <a:r>
              <a:rPr lang="en-SE" dirty="0">
                <a:solidFill>
                  <a:srgbClr val="FF0000"/>
                </a:solidFill>
              </a:rPr>
              <a:t>r. </a:t>
            </a:r>
            <a:r>
              <a:rPr lang="sv-SE" dirty="0">
                <a:solidFill>
                  <a:srgbClr val="FF0000"/>
                </a:solidFill>
              </a:rPr>
              <a:t>D</a:t>
            </a:r>
            <a:r>
              <a:rPr lang="en-SE" dirty="0">
                <a:solidFill>
                  <a:srgbClr val="FF0000"/>
                </a:solidFill>
              </a:rPr>
              <a:t>e</a:t>
            </a:r>
            <a:r>
              <a:rPr lang="sv-SE" dirty="0">
                <a:solidFill>
                  <a:srgbClr val="FF0000"/>
                </a:solidFill>
              </a:rPr>
              <a:t>t</a:t>
            </a:r>
            <a:r>
              <a:rPr lang="en-SE" dirty="0">
                <a:solidFill>
                  <a:srgbClr val="FF0000"/>
                </a:solidFill>
              </a:rPr>
              <a:t> </a:t>
            </a:r>
            <a:r>
              <a:rPr lang="en-SE" dirty="0" err="1">
                <a:solidFill>
                  <a:srgbClr val="FF0000"/>
                </a:solidFill>
              </a:rPr>
              <a:t>behö</a:t>
            </a:r>
            <a:r>
              <a:rPr lang="sv-SE" dirty="0">
                <a:solidFill>
                  <a:srgbClr val="FF0000"/>
                </a:solidFill>
              </a:rPr>
              <a:t>v</a:t>
            </a:r>
            <a:r>
              <a:rPr lang="en-SE" dirty="0">
                <a:solidFill>
                  <a:srgbClr val="FF0000"/>
                </a:solidFill>
              </a:rPr>
              <a:t>s </a:t>
            </a:r>
            <a:r>
              <a:rPr lang="sv-SE" dirty="0">
                <a:solidFill>
                  <a:srgbClr val="FF0000"/>
                </a:solidFill>
              </a:rPr>
              <a:t>i</a:t>
            </a:r>
            <a:r>
              <a:rPr lang="en-SE" dirty="0">
                <a:solidFill>
                  <a:srgbClr val="FF0000"/>
                </a:solidFill>
              </a:rPr>
              <a:t>n</a:t>
            </a:r>
            <a:r>
              <a:rPr lang="sv-SE" dirty="0">
                <a:solidFill>
                  <a:srgbClr val="FF0000"/>
                </a:solidFill>
              </a:rPr>
              <a:t>g</a:t>
            </a:r>
            <a:r>
              <a:rPr lang="en-SE" dirty="0">
                <a:solidFill>
                  <a:srgbClr val="FF0000"/>
                </a:solidFill>
              </a:rPr>
              <a:t>e</a:t>
            </a:r>
            <a:r>
              <a:rPr lang="sv-SE" dirty="0">
                <a:solidFill>
                  <a:srgbClr val="FF0000"/>
                </a:solidFill>
              </a:rPr>
              <a:t>t</a:t>
            </a:r>
            <a:r>
              <a:rPr lang="en-SE" dirty="0">
                <a:solidFill>
                  <a:srgbClr val="FF0000"/>
                </a:solidFill>
              </a:rPr>
              <a:t> </a:t>
            </a:r>
            <a:r>
              <a:rPr lang="sv-SE" dirty="0">
                <a:solidFill>
                  <a:srgbClr val="FF0000"/>
                </a:solidFill>
              </a:rPr>
              <a:t>a</a:t>
            </a:r>
            <a:r>
              <a:rPr lang="en-SE" dirty="0">
                <a:solidFill>
                  <a:srgbClr val="FF0000"/>
                </a:solidFill>
              </a:rPr>
              <a:t>n</a:t>
            </a:r>
            <a:r>
              <a:rPr lang="sv-SE" dirty="0">
                <a:solidFill>
                  <a:srgbClr val="FF0000"/>
                </a:solidFill>
              </a:rPr>
              <a:t>n</a:t>
            </a:r>
            <a:r>
              <a:rPr lang="en-SE" dirty="0">
                <a:solidFill>
                  <a:srgbClr val="FF0000"/>
                </a:solidFill>
              </a:rPr>
              <a:t>a</a:t>
            </a:r>
            <a:r>
              <a:rPr lang="sv-SE" dirty="0">
                <a:solidFill>
                  <a:srgbClr val="FF0000"/>
                </a:solidFill>
              </a:rPr>
              <a:t>t</a:t>
            </a:r>
            <a:r>
              <a:rPr lang="en-SE" dirty="0">
                <a:solidFill>
                  <a:srgbClr val="FF0000"/>
                </a:solidFill>
              </a:rPr>
              <a:t> </a:t>
            </a:r>
            <a:r>
              <a:rPr lang="sv-SE" dirty="0">
                <a:solidFill>
                  <a:srgbClr val="FF0000"/>
                </a:solidFill>
              </a:rPr>
              <a:t>b</a:t>
            </a:r>
            <a:r>
              <a:rPr lang="en-SE" dirty="0">
                <a:solidFill>
                  <a:srgbClr val="FF0000"/>
                </a:solidFill>
              </a:rPr>
              <a:t>r</a:t>
            </a:r>
            <a:r>
              <a:rPr lang="sv-SE" dirty="0">
                <a:solidFill>
                  <a:srgbClr val="FF0000"/>
                </a:solidFill>
              </a:rPr>
              <a:t>ä</a:t>
            </a:r>
            <a:r>
              <a:rPr lang="en-SE" dirty="0">
                <a:solidFill>
                  <a:srgbClr val="FF0000"/>
                </a:solidFill>
              </a:rPr>
              <a:t>n</a:t>
            </a:r>
            <a:r>
              <a:rPr lang="sv-SE" dirty="0">
                <a:solidFill>
                  <a:srgbClr val="FF0000"/>
                </a:solidFill>
              </a:rPr>
              <a:t>s</a:t>
            </a:r>
            <a:r>
              <a:rPr lang="en-SE" dirty="0">
                <a:solidFill>
                  <a:srgbClr val="FF0000"/>
                </a:solidFill>
              </a:rPr>
              <a:t>l</a:t>
            </a:r>
            <a:r>
              <a:rPr lang="sv-SE" dirty="0">
                <a:solidFill>
                  <a:srgbClr val="FF0000"/>
                </a:solidFill>
              </a:rPr>
              <a:t>e</a:t>
            </a:r>
            <a:r>
              <a:rPr lang="en-SE" dirty="0">
                <a:solidFill>
                  <a:srgbClr val="FF0000"/>
                </a:solidFill>
              </a:rPr>
              <a:t> </a:t>
            </a:r>
            <a:r>
              <a:rPr lang="sv-SE" dirty="0">
                <a:solidFill>
                  <a:srgbClr val="FF0000"/>
                </a:solidFill>
              </a:rPr>
              <a:t>i</a:t>
            </a:r>
            <a:r>
              <a:rPr lang="en-SE" dirty="0">
                <a:solidFill>
                  <a:srgbClr val="FF0000"/>
                </a:solidFill>
              </a:rPr>
              <a:t> </a:t>
            </a:r>
            <a:r>
              <a:rPr lang="sv-SE" dirty="0">
                <a:solidFill>
                  <a:srgbClr val="FF0000"/>
                </a:solidFill>
              </a:rPr>
              <a:t>u</a:t>
            </a:r>
            <a:r>
              <a:rPr lang="en-SE" dirty="0">
                <a:solidFill>
                  <a:srgbClr val="FF0000"/>
                </a:solidFill>
              </a:rPr>
              <a:t>g</a:t>
            </a:r>
            <a:r>
              <a:rPr lang="sv-SE" dirty="0">
                <a:solidFill>
                  <a:srgbClr val="FF0000"/>
                </a:solidFill>
              </a:rPr>
              <a:t>n</a:t>
            </a:r>
            <a:r>
              <a:rPr lang="en-SE" dirty="0">
                <a:solidFill>
                  <a:srgbClr val="FF0000"/>
                </a:solidFill>
              </a:rPr>
              <a:t>e</a:t>
            </a:r>
            <a:r>
              <a:rPr lang="sv-SE" dirty="0">
                <a:solidFill>
                  <a:srgbClr val="FF0000"/>
                </a:solidFill>
              </a:rPr>
              <a:t>n</a:t>
            </a:r>
            <a:r>
              <a:rPr lang="en-SE" dirty="0">
                <a:solidFill>
                  <a:srgbClr val="FF0000"/>
                </a:solidFill>
              </a:rPr>
              <a:t> </a:t>
            </a:r>
            <a:r>
              <a:rPr lang="sv-SE" dirty="0">
                <a:solidFill>
                  <a:srgbClr val="FF0000"/>
                </a:solidFill>
              </a:rPr>
              <a:t>ä</a:t>
            </a:r>
            <a:r>
              <a:rPr lang="en-SE" dirty="0">
                <a:solidFill>
                  <a:srgbClr val="FF0000"/>
                </a:solidFill>
              </a:rPr>
              <a:t>n </a:t>
            </a:r>
            <a:r>
              <a:rPr lang="sv-SE" dirty="0">
                <a:solidFill>
                  <a:srgbClr val="FF0000"/>
                </a:solidFill>
              </a:rPr>
              <a:t>s</a:t>
            </a:r>
            <a:r>
              <a:rPr lang="en-SE" dirty="0">
                <a:solidFill>
                  <a:srgbClr val="FF0000"/>
                </a:solidFill>
              </a:rPr>
              <a:t>o</a:t>
            </a:r>
            <a:r>
              <a:rPr lang="sv-SE" dirty="0">
                <a:solidFill>
                  <a:srgbClr val="FF0000"/>
                </a:solidFill>
              </a:rPr>
              <a:t>p</a:t>
            </a:r>
            <a:r>
              <a:rPr lang="en-SE" dirty="0">
                <a:solidFill>
                  <a:srgbClr val="FF0000"/>
                </a:solidFill>
              </a:rPr>
              <a:t>o</a:t>
            </a:r>
            <a:r>
              <a:rPr lang="sv-SE" dirty="0">
                <a:solidFill>
                  <a:srgbClr val="FF0000"/>
                </a:solidFill>
              </a:rPr>
              <a:t>r</a:t>
            </a:r>
            <a:r>
              <a:rPr lang="en-SE" dirty="0">
                <a:solidFill>
                  <a:srgbClr val="FF0000"/>
                </a:solidFill>
              </a:rPr>
              <a:t> </a:t>
            </a:r>
            <a:r>
              <a:rPr lang="sv-SE" dirty="0">
                <a:solidFill>
                  <a:srgbClr val="FF0000"/>
                </a:solidFill>
              </a:rPr>
              <a:t>o</a:t>
            </a:r>
            <a:r>
              <a:rPr lang="en-SE" dirty="0">
                <a:solidFill>
                  <a:srgbClr val="FF0000"/>
                </a:solidFill>
              </a:rPr>
              <a:t>c</a:t>
            </a:r>
            <a:r>
              <a:rPr lang="sv-SE" dirty="0">
                <a:solidFill>
                  <a:srgbClr val="FF0000"/>
                </a:solidFill>
              </a:rPr>
              <a:t>h</a:t>
            </a:r>
            <a:r>
              <a:rPr lang="en-SE" dirty="0">
                <a:solidFill>
                  <a:srgbClr val="FF0000"/>
                </a:solidFill>
              </a:rPr>
              <a:t> </a:t>
            </a:r>
            <a:r>
              <a:rPr lang="sv-SE" dirty="0">
                <a:solidFill>
                  <a:srgbClr val="FF0000"/>
                </a:solidFill>
              </a:rPr>
              <a:t>a</a:t>
            </a:r>
            <a:r>
              <a:rPr lang="en-SE" dirty="0">
                <a:solidFill>
                  <a:srgbClr val="FF0000"/>
                </a:solidFill>
              </a:rPr>
              <a:t>v</a:t>
            </a:r>
            <a:r>
              <a:rPr lang="sv-SE" dirty="0">
                <a:solidFill>
                  <a:srgbClr val="FF0000"/>
                </a:solidFill>
              </a:rPr>
              <a:t>f</a:t>
            </a:r>
            <a:r>
              <a:rPr lang="en-SE" dirty="0">
                <a:solidFill>
                  <a:srgbClr val="FF0000"/>
                </a:solidFill>
              </a:rPr>
              <a:t>a</a:t>
            </a:r>
            <a:r>
              <a:rPr lang="sv-SE" dirty="0">
                <a:solidFill>
                  <a:srgbClr val="FF0000"/>
                </a:solidFill>
              </a:rPr>
              <a:t>l</a:t>
            </a:r>
            <a:r>
              <a:rPr lang="en-SE" dirty="0">
                <a:solidFill>
                  <a:srgbClr val="FF0000"/>
                </a:solidFill>
              </a:rPr>
              <a:t>l</a:t>
            </a:r>
            <a:r>
              <a:rPr lang="sv-SE" dirty="0">
                <a:solidFill>
                  <a:srgbClr val="FF0000"/>
                </a:solidFill>
              </a:rPr>
              <a:t>e</a:t>
            </a:r>
            <a:r>
              <a:rPr lang="en-SE" dirty="0">
                <a:solidFill>
                  <a:srgbClr val="FF0000"/>
                </a:solidFill>
              </a:rPr>
              <a:t>t </a:t>
            </a:r>
            <a:r>
              <a:rPr lang="sv-SE" dirty="0">
                <a:solidFill>
                  <a:srgbClr val="FF0000"/>
                </a:solidFill>
              </a:rPr>
              <a:t>b</a:t>
            </a:r>
            <a:r>
              <a:rPr lang="en-SE" dirty="0">
                <a:solidFill>
                  <a:srgbClr val="FF0000"/>
                </a:solidFill>
              </a:rPr>
              <a:t>r</a:t>
            </a:r>
            <a:r>
              <a:rPr lang="sv-SE" dirty="0">
                <a:solidFill>
                  <a:srgbClr val="FF0000"/>
                </a:solidFill>
              </a:rPr>
              <a:t>i</a:t>
            </a:r>
            <a:r>
              <a:rPr lang="en-SE" dirty="0">
                <a:solidFill>
                  <a:srgbClr val="FF0000"/>
                </a:solidFill>
              </a:rPr>
              <a:t>n</a:t>
            </a:r>
            <a:r>
              <a:rPr lang="sv-SE" dirty="0">
                <a:solidFill>
                  <a:srgbClr val="FF0000"/>
                </a:solidFill>
              </a:rPr>
              <a:t>n</a:t>
            </a:r>
            <a:r>
              <a:rPr lang="en-SE" dirty="0">
                <a:solidFill>
                  <a:srgbClr val="FF0000"/>
                </a:solidFill>
              </a:rPr>
              <a:t>e</a:t>
            </a:r>
            <a:r>
              <a:rPr lang="sv-SE" dirty="0">
                <a:solidFill>
                  <a:srgbClr val="FF0000"/>
                </a:solidFill>
              </a:rPr>
              <a:t>r</a:t>
            </a:r>
            <a:r>
              <a:rPr lang="en-SE" dirty="0">
                <a:solidFill>
                  <a:srgbClr val="FF0000"/>
                </a:solidFill>
              </a:rPr>
              <a:t> </a:t>
            </a:r>
            <a:r>
              <a:rPr lang="sv-SE" dirty="0">
                <a:solidFill>
                  <a:srgbClr val="FF0000"/>
                </a:solidFill>
              </a:rPr>
              <a:t>m</a:t>
            </a:r>
            <a:r>
              <a:rPr lang="en-SE" dirty="0">
                <a:solidFill>
                  <a:srgbClr val="FF0000"/>
                </a:solidFill>
              </a:rPr>
              <a:t>e</a:t>
            </a:r>
            <a:r>
              <a:rPr lang="sv-SE" dirty="0">
                <a:solidFill>
                  <a:srgbClr val="FF0000"/>
                </a:solidFill>
              </a:rPr>
              <a:t>d</a:t>
            </a:r>
            <a:r>
              <a:rPr lang="en-SE" dirty="0">
                <a:solidFill>
                  <a:srgbClr val="FF0000"/>
                </a:solidFill>
              </a:rPr>
              <a:t>a</a:t>
            </a:r>
            <a:r>
              <a:rPr lang="sv-SE" dirty="0">
                <a:solidFill>
                  <a:srgbClr val="FF0000"/>
                </a:solidFill>
              </a:rPr>
              <a:t>n</a:t>
            </a:r>
            <a:r>
              <a:rPr lang="en-SE" dirty="0">
                <a:solidFill>
                  <a:srgbClr val="FF0000"/>
                </a:solidFill>
              </a:rPr>
              <a:t> </a:t>
            </a:r>
            <a:r>
              <a:rPr lang="sv-SE" dirty="0">
                <a:solidFill>
                  <a:srgbClr val="FF0000"/>
                </a:solidFill>
              </a:rPr>
              <a:t>d</a:t>
            </a:r>
            <a:r>
              <a:rPr lang="en-SE" dirty="0">
                <a:solidFill>
                  <a:srgbClr val="FF0000"/>
                </a:solidFill>
              </a:rPr>
              <a:t>e</a:t>
            </a:r>
            <a:r>
              <a:rPr lang="sv-SE" dirty="0">
                <a:solidFill>
                  <a:srgbClr val="FF0000"/>
                </a:solidFill>
              </a:rPr>
              <a:t>t</a:t>
            </a:r>
            <a:r>
              <a:rPr lang="en-SE" dirty="0">
                <a:solidFill>
                  <a:srgbClr val="FF0000"/>
                </a:solidFill>
              </a:rPr>
              <a:t> </a:t>
            </a:r>
            <a:r>
              <a:rPr lang="sv-SE" dirty="0">
                <a:solidFill>
                  <a:srgbClr val="FF0000"/>
                </a:solidFill>
              </a:rPr>
              <a:t>r</a:t>
            </a:r>
            <a:r>
              <a:rPr lang="en-SE" dirty="0">
                <a:solidFill>
                  <a:srgbClr val="FF0000"/>
                </a:solidFill>
              </a:rPr>
              <a:t>ö</a:t>
            </a:r>
            <a:r>
              <a:rPr lang="sv-SE" dirty="0">
                <a:solidFill>
                  <a:srgbClr val="FF0000"/>
                </a:solidFill>
              </a:rPr>
              <a:t>r</a:t>
            </a:r>
            <a:r>
              <a:rPr lang="en-SE" dirty="0">
                <a:solidFill>
                  <a:srgbClr val="FF0000"/>
                </a:solidFill>
              </a:rPr>
              <a:t> </a:t>
            </a:r>
            <a:r>
              <a:rPr lang="sv-SE" dirty="0">
                <a:solidFill>
                  <a:srgbClr val="FF0000"/>
                </a:solidFill>
              </a:rPr>
              <a:t>s</a:t>
            </a:r>
            <a:r>
              <a:rPr lang="en-SE" dirty="0" err="1">
                <a:solidFill>
                  <a:srgbClr val="FF0000"/>
                </a:solidFill>
              </a:rPr>
              <a:t>i</a:t>
            </a:r>
            <a:r>
              <a:rPr lang="sv-SE" dirty="0">
                <a:solidFill>
                  <a:srgbClr val="FF0000"/>
                </a:solidFill>
              </a:rPr>
              <a:t>g</a:t>
            </a:r>
            <a:r>
              <a:rPr lang="en-SE" dirty="0">
                <a:solidFill>
                  <a:srgbClr val="FF0000"/>
                </a:solidFill>
              </a:rPr>
              <a:t> </a:t>
            </a:r>
            <a:r>
              <a:rPr lang="sv-SE" dirty="0">
                <a:solidFill>
                  <a:srgbClr val="FF0000"/>
                </a:solidFill>
              </a:rPr>
              <a:t>n</a:t>
            </a:r>
            <a:r>
              <a:rPr lang="en-SE" dirty="0">
                <a:solidFill>
                  <a:srgbClr val="FF0000"/>
                </a:solidFill>
              </a:rPr>
              <a:t>e</a:t>
            </a:r>
            <a:r>
              <a:rPr lang="sv-SE" dirty="0">
                <a:solidFill>
                  <a:srgbClr val="FF0000"/>
                </a:solidFill>
              </a:rPr>
              <a:t>r</a:t>
            </a:r>
            <a:r>
              <a:rPr lang="en-SE" dirty="0">
                <a:solidFill>
                  <a:srgbClr val="FF0000"/>
                </a:solidFill>
              </a:rPr>
              <a:t>å</a:t>
            </a:r>
            <a:r>
              <a:rPr lang="sv-SE" dirty="0">
                <a:solidFill>
                  <a:srgbClr val="FF0000"/>
                </a:solidFill>
              </a:rPr>
              <a:t>t</a:t>
            </a:r>
            <a:r>
              <a:rPr lang="en-SE" dirty="0">
                <a:solidFill>
                  <a:srgbClr val="FF0000"/>
                </a:solidFill>
              </a:rPr>
              <a:t> </a:t>
            </a:r>
            <a:r>
              <a:rPr lang="en-SE" dirty="0" err="1">
                <a:solidFill>
                  <a:srgbClr val="FF0000"/>
                </a:solidFill>
              </a:rPr>
              <a:t>på</a:t>
            </a:r>
            <a:r>
              <a:rPr lang="en-SE" dirty="0">
                <a:solidFill>
                  <a:srgbClr val="FF0000"/>
                </a:solidFill>
              </a:rPr>
              <a:t> </a:t>
            </a:r>
            <a:r>
              <a:rPr lang="en-SE" dirty="0" err="1">
                <a:solidFill>
                  <a:srgbClr val="FF0000"/>
                </a:solidFill>
              </a:rPr>
              <a:t>en</a:t>
            </a:r>
            <a:r>
              <a:rPr lang="en-SE" dirty="0">
                <a:solidFill>
                  <a:srgbClr val="FF0000"/>
                </a:solidFill>
              </a:rPr>
              <a:t> </a:t>
            </a:r>
            <a:r>
              <a:rPr lang="en-SE" dirty="0" err="1">
                <a:solidFill>
                  <a:srgbClr val="FF0000"/>
                </a:solidFill>
              </a:rPr>
              <a:t>bädd</a:t>
            </a:r>
            <a:r>
              <a:rPr lang="en-SE" dirty="0">
                <a:solidFill>
                  <a:srgbClr val="FF0000"/>
                </a:solidFill>
              </a:rPr>
              <a:t>, </a:t>
            </a:r>
            <a:r>
              <a:rPr lang="en-SE" dirty="0" err="1">
                <a:solidFill>
                  <a:srgbClr val="FF0000"/>
                </a:solidFill>
              </a:rPr>
              <a:t>en</a:t>
            </a:r>
            <a:r>
              <a:rPr lang="en-SE" dirty="0">
                <a:solidFill>
                  <a:srgbClr val="FF0000"/>
                </a:solidFill>
              </a:rPr>
              <a:t> </a:t>
            </a:r>
            <a:r>
              <a:rPr lang="en-SE" dirty="0" err="1">
                <a:solidFill>
                  <a:srgbClr val="FF0000"/>
                </a:solidFill>
              </a:rPr>
              <a:t>så</a:t>
            </a:r>
            <a:r>
              <a:rPr lang="en-SE" dirty="0">
                <a:solidFill>
                  <a:srgbClr val="FF0000"/>
                </a:solidFill>
              </a:rPr>
              <a:t> </a:t>
            </a:r>
            <a:r>
              <a:rPr lang="en-SE" dirty="0" err="1">
                <a:solidFill>
                  <a:srgbClr val="FF0000"/>
                </a:solidFill>
              </a:rPr>
              <a:t>kallad</a:t>
            </a:r>
            <a:r>
              <a:rPr lang="en-SE" dirty="0">
                <a:solidFill>
                  <a:srgbClr val="FF0000"/>
                </a:solidFill>
              </a:rPr>
              <a:t> </a:t>
            </a:r>
            <a:r>
              <a:rPr lang="en-SE" dirty="0" err="1">
                <a:solidFill>
                  <a:srgbClr val="FF0000"/>
                </a:solidFill>
              </a:rPr>
              <a:t>ro</a:t>
            </a:r>
            <a:r>
              <a:rPr lang="sv-SE" dirty="0">
                <a:solidFill>
                  <a:srgbClr val="FF0000"/>
                </a:solidFill>
              </a:rPr>
              <a:t>s</a:t>
            </a:r>
            <a:r>
              <a:rPr lang="en-SE" dirty="0">
                <a:solidFill>
                  <a:srgbClr val="FF0000"/>
                </a:solidFill>
              </a:rPr>
              <a:t>t</a:t>
            </a:r>
            <a:r>
              <a:rPr lang="sv-SE" dirty="0">
                <a:solidFill>
                  <a:srgbClr val="FF0000"/>
                </a:solidFill>
              </a:rPr>
              <a:t>e</a:t>
            </a:r>
            <a:r>
              <a:rPr lang="en-SE" dirty="0">
                <a:solidFill>
                  <a:srgbClr val="FF0000"/>
                </a:solidFill>
              </a:rPr>
              <a:t>r, </a:t>
            </a:r>
            <a:r>
              <a:rPr lang="sv-SE" dirty="0">
                <a:solidFill>
                  <a:srgbClr val="FF0000"/>
                </a:solidFill>
              </a:rPr>
              <a:t>s</a:t>
            </a:r>
            <a:r>
              <a:rPr lang="en-SE" dirty="0">
                <a:solidFill>
                  <a:srgbClr val="FF0000"/>
                </a:solidFill>
              </a:rPr>
              <a:t>o</a:t>
            </a:r>
            <a:r>
              <a:rPr lang="sv-SE" dirty="0">
                <a:solidFill>
                  <a:srgbClr val="FF0000"/>
                </a:solidFill>
              </a:rPr>
              <a:t>m</a:t>
            </a:r>
            <a:r>
              <a:rPr lang="en-SE" dirty="0">
                <a:solidFill>
                  <a:srgbClr val="FF0000"/>
                </a:solidFill>
              </a:rPr>
              <a:t> </a:t>
            </a:r>
            <a:r>
              <a:rPr lang="sv-SE" dirty="0">
                <a:solidFill>
                  <a:srgbClr val="FF0000"/>
                </a:solidFill>
              </a:rPr>
              <a:t>h</a:t>
            </a:r>
            <a:r>
              <a:rPr lang="en-SE" dirty="0">
                <a:solidFill>
                  <a:srgbClr val="FF0000"/>
                </a:solidFill>
              </a:rPr>
              <a:t>a</a:t>
            </a:r>
            <a:r>
              <a:rPr lang="sv-SE" dirty="0">
                <a:solidFill>
                  <a:srgbClr val="FF0000"/>
                </a:solidFill>
              </a:rPr>
              <a:t>r</a:t>
            </a:r>
            <a:r>
              <a:rPr lang="en-SE" dirty="0">
                <a:solidFill>
                  <a:srgbClr val="FF0000"/>
                </a:solidFill>
              </a:rPr>
              <a:t> </a:t>
            </a:r>
            <a:r>
              <a:rPr lang="sv-SE" dirty="0">
                <a:solidFill>
                  <a:srgbClr val="FF0000"/>
                </a:solidFill>
              </a:rPr>
              <a:t>e</a:t>
            </a:r>
            <a:r>
              <a:rPr lang="en-SE" dirty="0">
                <a:solidFill>
                  <a:srgbClr val="FF0000"/>
                </a:solidFill>
              </a:rPr>
              <a:t>n </a:t>
            </a:r>
            <a:r>
              <a:rPr lang="sv-SE" dirty="0">
                <a:solidFill>
                  <a:srgbClr val="FF0000"/>
                </a:solidFill>
              </a:rPr>
              <a:t>y</a:t>
            </a:r>
            <a:r>
              <a:rPr lang="en-SE" dirty="0">
                <a:solidFill>
                  <a:srgbClr val="FF0000"/>
                </a:solidFill>
              </a:rPr>
              <a:t>t</a:t>
            </a:r>
            <a:r>
              <a:rPr lang="sv-SE" dirty="0">
                <a:solidFill>
                  <a:srgbClr val="FF0000"/>
                </a:solidFill>
              </a:rPr>
              <a:t>a</a:t>
            </a:r>
            <a:r>
              <a:rPr lang="en-SE" dirty="0">
                <a:solidFill>
                  <a:srgbClr val="FF0000"/>
                </a:solidFill>
              </a:rPr>
              <a:t> </a:t>
            </a:r>
            <a:r>
              <a:rPr lang="sv-SE" dirty="0">
                <a:solidFill>
                  <a:srgbClr val="FF0000"/>
                </a:solidFill>
              </a:rPr>
              <a:t>p</a:t>
            </a:r>
            <a:r>
              <a:rPr lang="en-SE" dirty="0">
                <a:solidFill>
                  <a:srgbClr val="FF0000"/>
                </a:solidFill>
              </a:rPr>
              <a:t>å 100 </a:t>
            </a:r>
            <a:r>
              <a:rPr lang="sv-SE" dirty="0">
                <a:solidFill>
                  <a:srgbClr val="FF0000"/>
                </a:solidFill>
              </a:rPr>
              <a:t>k</a:t>
            </a:r>
            <a:r>
              <a:rPr lang="en-SE" dirty="0" err="1">
                <a:solidFill>
                  <a:srgbClr val="FF0000"/>
                </a:solidFill>
              </a:rPr>
              <a:t>vad</a:t>
            </a:r>
            <a:r>
              <a:rPr lang="sv-SE" dirty="0">
                <a:solidFill>
                  <a:srgbClr val="FF0000"/>
                </a:solidFill>
              </a:rPr>
              <a:t>r</a:t>
            </a:r>
            <a:r>
              <a:rPr lang="en-SE" dirty="0" err="1">
                <a:solidFill>
                  <a:srgbClr val="FF0000"/>
                </a:solidFill>
              </a:rPr>
              <a:t>atmeter</a:t>
            </a:r>
            <a:r>
              <a:rPr lang="en-SE" dirty="0">
                <a:solidFill>
                  <a:srgbClr val="FF0000"/>
                </a:solidFill>
              </a:rPr>
              <a:t>. </a:t>
            </a:r>
            <a:r>
              <a:rPr lang="sv-SE" dirty="0">
                <a:solidFill>
                  <a:srgbClr val="FF0000"/>
                </a:solidFill>
              </a:rPr>
              <a:t>D</a:t>
            </a:r>
            <a:r>
              <a:rPr lang="en-SE" dirty="0">
                <a:solidFill>
                  <a:srgbClr val="FF0000"/>
                </a:solidFill>
              </a:rPr>
              <a:t>e </a:t>
            </a:r>
            <a:r>
              <a:rPr lang="sv-SE" dirty="0">
                <a:solidFill>
                  <a:srgbClr val="FF0000"/>
                </a:solidFill>
              </a:rPr>
              <a:t>h</a:t>
            </a:r>
            <a:r>
              <a:rPr lang="en-SE" dirty="0">
                <a:solidFill>
                  <a:srgbClr val="FF0000"/>
                </a:solidFill>
              </a:rPr>
              <a:t>e</a:t>
            </a:r>
            <a:r>
              <a:rPr lang="sv-SE" dirty="0">
                <a:solidFill>
                  <a:srgbClr val="FF0000"/>
                </a:solidFill>
              </a:rPr>
              <a:t>t</a:t>
            </a:r>
            <a:r>
              <a:rPr lang="en-SE" dirty="0">
                <a:solidFill>
                  <a:srgbClr val="FF0000"/>
                </a:solidFill>
              </a:rPr>
              <a:t>a </a:t>
            </a:r>
            <a:r>
              <a:rPr lang="sv-SE" dirty="0">
                <a:solidFill>
                  <a:srgbClr val="FF0000"/>
                </a:solidFill>
              </a:rPr>
              <a:t>r</a:t>
            </a:r>
            <a:r>
              <a:rPr lang="en-SE" dirty="0">
                <a:solidFill>
                  <a:srgbClr val="FF0000"/>
                </a:solidFill>
              </a:rPr>
              <a:t>ö</a:t>
            </a:r>
            <a:r>
              <a:rPr lang="sv-SE" dirty="0">
                <a:solidFill>
                  <a:srgbClr val="FF0000"/>
                </a:solidFill>
              </a:rPr>
              <a:t>k</a:t>
            </a:r>
            <a:r>
              <a:rPr lang="en-SE" dirty="0" err="1">
                <a:solidFill>
                  <a:srgbClr val="FF0000"/>
                </a:solidFill>
              </a:rPr>
              <a:t>gaserna</a:t>
            </a:r>
            <a:r>
              <a:rPr lang="en-SE" dirty="0">
                <a:solidFill>
                  <a:srgbClr val="FF0000"/>
                </a:solidFill>
              </a:rPr>
              <a:t> </a:t>
            </a:r>
            <a:r>
              <a:rPr lang="en-SE" dirty="0" err="1">
                <a:solidFill>
                  <a:srgbClr val="FF0000"/>
                </a:solidFill>
              </a:rPr>
              <a:t>stiger</a:t>
            </a:r>
            <a:r>
              <a:rPr lang="en-SE" dirty="0">
                <a:solidFill>
                  <a:srgbClr val="FF0000"/>
                </a:solidFill>
              </a:rPr>
              <a:t> </a:t>
            </a:r>
            <a:r>
              <a:rPr lang="en-SE" dirty="0" err="1">
                <a:solidFill>
                  <a:srgbClr val="FF0000"/>
                </a:solidFill>
              </a:rPr>
              <a:t>uppåt</a:t>
            </a:r>
            <a:r>
              <a:rPr lang="en-SE" dirty="0">
                <a:solidFill>
                  <a:srgbClr val="FF0000"/>
                </a:solidFill>
              </a:rPr>
              <a:t>. </a:t>
            </a:r>
            <a:r>
              <a:rPr lang="en-SE" dirty="0" err="1">
                <a:solidFill>
                  <a:srgbClr val="FF0000"/>
                </a:solidFill>
              </a:rPr>
              <a:t>Allt</a:t>
            </a:r>
            <a:r>
              <a:rPr lang="en-SE" dirty="0">
                <a:solidFill>
                  <a:srgbClr val="FF0000"/>
                </a:solidFill>
              </a:rPr>
              <a:t> </a:t>
            </a:r>
            <a:r>
              <a:rPr lang="en-SE" dirty="0" err="1">
                <a:solidFill>
                  <a:srgbClr val="FF0000"/>
                </a:solidFill>
              </a:rPr>
              <a:t>som</a:t>
            </a:r>
            <a:r>
              <a:rPr lang="en-SE" dirty="0">
                <a:solidFill>
                  <a:srgbClr val="FF0000"/>
                </a:solidFill>
              </a:rPr>
              <a:t> </a:t>
            </a:r>
            <a:r>
              <a:rPr lang="sv-SE" dirty="0">
                <a:solidFill>
                  <a:srgbClr val="FF0000"/>
                </a:solidFill>
              </a:rPr>
              <a:t>ä</a:t>
            </a:r>
            <a:r>
              <a:rPr lang="en-SE" dirty="0">
                <a:solidFill>
                  <a:srgbClr val="FF0000"/>
                </a:solidFill>
              </a:rPr>
              <a:t>r </a:t>
            </a:r>
            <a:r>
              <a:rPr lang="sv-SE" dirty="0">
                <a:solidFill>
                  <a:srgbClr val="FF0000"/>
                </a:solidFill>
              </a:rPr>
              <a:t>b</a:t>
            </a:r>
            <a:r>
              <a:rPr lang="en-SE" dirty="0">
                <a:solidFill>
                  <a:srgbClr val="FF0000"/>
                </a:solidFill>
              </a:rPr>
              <a:t>r</a:t>
            </a:r>
            <a:r>
              <a:rPr lang="sv-SE" dirty="0">
                <a:solidFill>
                  <a:srgbClr val="FF0000"/>
                </a:solidFill>
              </a:rPr>
              <a:t>ä</a:t>
            </a:r>
            <a:r>
              <a:rPr lang="en-SE" dirty="0">
                <a:solidFill>
                  <a:srgbClr val="FF0000"/>
                </a:solidFill>
              </a:rPr>
              <a:t>n</a:t>
            </a:r>
            <a:r>
              <a:rPr lang="sv-SE" dirty="0">
                <a:solidFill>
                  <a:srgbClr val="FF0000"/>
                </a:solidFill>
              </a:rPr>
              <a:t>n</a:t>
            </a:r>
            <a:r>
              <a:rPr lang="en-SE" dirty="0">
                <a:solidFill>
                  <a:srgbClr val="FF0000"/>
                </a:solidFill>
              </a:rPr>
              <a:t>b</a:t>
            </a:r>
            <a:r>
              <a:rPr lang="sv-SE" dirty="0">
                <a:solidFill>
                  <a:srgbClr val="FF0000"/>
                </a:solidFill>
              </a:rPr>
              <a:t>a</a:t>
            </a:r>
            <a:r>
              <a:rPr lang="en-SE" dirty="0">
                <a:solidFill>
                  <a:srgbClr val="FF0000"/>
                </a:solidFill>
              </a:rPr>
              <a:t>r</a:t>
            </a:r>
            <a:r>
              <a:rPr lang="sv-SE" dirty="0">
                <a:solidFill>
                  <a:srgbClr val="FF0000"/>
                </a:solidFill>
              </a:rPr>
              <a:t>t</a:t>
            </a:r>
            <a:r>
              <a:rPr lang="en-SE" dirty="0">
                <a:solidFill>
                  <a:srgbClr val="FF0000"/>
                </a:solidFill>
              </a:rPr>
              <a:t> </a:t>
            </a:r>
            <a:r>
              <a:rPr lang="sv-SE" dirty="0">
                <a:solidFill>
                  <a:srgbClr val="FF0000"/>
                </a:solidFill>
              </a:rPr>
              <a:t>b</a:t>
            </a:r>
            <a:r>
              <a:rPr lang="en-SE" dirty="0">
                <a:solidFill>
                  <a:srgbClr val="FF0000"/>
                </a:solidFill>
              </a:rPr>
              <a:t>r</a:t>
            </a:r>
            <a:r>
              <a:rPr lang="sv-SE" dirty="0">
                <a:solidFill>
                  <a:srgbClr val="FF0000"/>
                </a:solidFill>
              </a:rPr>
              <a:t>i</a:t>
            </a:r>
            <a:r>
              <a:rPr lang="en-SE" dirty="0">
                <a:solidFill>
                  <a:srgbClr val="FF0000"/>
                </a:solidFill>
              </a:rPr>
              <a:t>n</a:t>
            </a:r>
            <a:r>
              <a:rPr lang="sv-SE" dirty="0">
                <a:solidFill>
                  <a:srgbClr val="FF0000"/>
                </a:solidFill>
              </a:rPr>
              <a:t>n</a:t>
            </a:r>
            <a:r>
              <a:rPr lang="en-SE" dirty="0">
                <a:solidFill>
                  <a:srgbClr val="FF0000"/>
                </a:solidFill>
              </a:rPr>
              <a:t>e</a:t>
            </a:r>
            <a:r>
              <a:rPr lang="sv-SE" dirty="0">
                <a:solidFill>
                  <a:srgbClr val="FF0000"/>
                </a:solidFill>
              </a:rPr>
              <a:t>r</a:t>
            </a:r>
            <a:r>
              <a:rPr lang="en-SE" dirty="0">
                <a:solidFill>
                  <a:srgbClr val="FF0000"/>
                </a:solidFill>
              </a:rPr>
              <a:t> </a:t>
            </a:r>
            <a:r>
              <a:rPr lang="sv-SE" dirty="0">
                <a:solidFill>
                  <a:srgbClr val="FF0000"/>
                </a:solidFill>
              </a:rPr>
              <a:t>u</a:t>
            </a:r>
            <a:r>
              <a:rPr lang="en-SE" dirty="0">
                <a:solidFill>
                  <a:srgbClr val="FF0000"/>
                </a:solidFill>
              </a:rPr>
              <a:t>p</a:t>
            </a:r>
            <a:r>
              <a:rPr lang="sv-SE" dirty="0">
                <a:solidFill>
                  <a:srgbClr val="FF0000"/>
                </a:solidFill>
              </a:rPr>
              <a:t>p</a:t>
            </a:r>
            <a:r>
              <a:rPr lang="en-SE" dirty="0">
                <a:solidFill>
                  <a:srgbClr val="FF0000"/>
                </a:solidFill>
              </a:rPr>
              <a:t>. </a:t>
            </a:r>
            <a:r>
              <a:rPr lang="sv-SE" dirty="0">
                <a:solidFill>
                  <a:srgbClr val="FF0000"/>
                </a:solidFill>
              </a:rPr>
              <a:t>D</a:t>
            </a:r>
            <a:r>
              <a:rPr lang="en-SE" dirty="0">
                <a:solidFill>
                  <a:srgbClr val="FF0000"/>
                </a:solidFill>
              </a:rPr>
              <a:t>e</a:t>
            </a:r>
            <a:r>
              <a:rPr lang="sv-SE" dirty="0">
                <a:solidFill>
                  <a:srgbClr val="FF0000"/>
                </a:solidFill>
              </a:rPr>
              <a:t>t</a:t>
            </a:r>
            <a:r>
              <a:rPr lang="en-SE" dirty="0">
                <a:solidFill>
                  <a:srgbClr val="FF0000"/>
                </a:solidFill>
              </a:rPr>
              <a:t> </a:t>
            </a:r>
            <a:r>
              <a:rPr lang="sv-SE" dirty="0">
                <a:solidFill>
                  <a:srgbClr val="FF0000"/>
                </a:solidFill>
              </a:rPr>
              <a:t>s</a:t>
            </a:r>
            <a:r>
              <a:rPr lang="en-SE" dirty="0">
                <a:solidFill>
                  <a:srgbClr val="FF0000"/>
                </a:solidFill>
              </a:rPr>
              <a:t>o</a:t>
            </a:r>
            <a:r>
              <a:rPr lang="sv-SE" dirty="0">
                <a:solidFill>
                  <a:srgbClr val="FF0000"/>
                </a:solidFill>
              </a:rPr>
              <a:t>m</a:t>
            </a:r>
            <a:r>
              <a:rPr lang="en-SE" dirty="0">
                <a:solidFill>
                  <a:srgbClr val="FF0000"/>
                </a:solidFill>
              </a:rPr>
              <a:t> </a:t>
            </a:r>
            <a:r>
              <a:rPr lang="sv-SE" dirty="0">
                <a:solidFill>
                  <a:srgbClr val="FF0000"/>
                </a:solidFill>
              </a:rPr>
              <a:t>b</a:t>
            </a:r>
            <a:r>
              <a:rPr lang="en-SE" dirty="0">
                <a:solidFill>
                  <a:srgbClr val="FF0000"/>
                </a:solidFill>
              </a:rPr>
              <a:t>l</a:t>
            </a:r>
            <a:r>
              <a:rPr lang="sv-SE" dirty="0">
                <a:solidFill>
                  <a:srgbClr val="FF0000"/>
                </a:solidFill>
              </a:rPr>
              <a:t>i</a:t>
            </a:r>
            <a:r>
              <a:rPr lang="en-SE" dirty="0">
                <a:solidFill>
                  <a:srgbClr val="FF0000"/>
                </a:solidFill>
              </a:rPr>
              <a:t>r </a:t>
            </a:r>
            <a:r>
              <a:rPr lang="sv-SE" dirty="0">
                <a:solidFill>
                  <a:srgbClr val="FF0000"/>
                </a:solidFill>
              </a:rPr>
              <a:t>k</a:t>
            </a:r>
            <a:r>
              <a:rPr lang="en-SE" dirty="0">
                <a:solidFill>
                  <a:srgbClr val="FF0000"/>
                </a:solidFill>
              </a:rPr>
              <a:t>v</a:t>
            </a:r>
            <a:r>
              <a:rPr lang="sv-SE" dirty="0">
                <a:solidFill>
                  <a:srgbClr val="FF0000"/>
                </a:solidFill>
              </a:rPr>
              <a:t>a</a:t>
            </a:r>
            <a:r>
              <a:rPr lang="en-SE" dirty="0">
                <a:solidFill>
                  <a:srgbClr val="FF0000"/>
                </a:solidFill>
              </a:rPr>
              <a:t>r </a:t>
            </a:r>
            <a:r>
              <a:rPr lang="sv-SE" dirty="0">
                <a:solidFill>
                  <a:srgbClr val="FF0000"/>
                </a:solidFill>
              </a:rPr>
              <a:t>k</a:t>
            </a:r>
            <a:r>
              <a:rPr lang="en-SE" dirty="0">
                <a:solidFill>
                  <a:srgbClr val="FF0000"/>
                </a:solidFill>
              </a:rPr>
              <a:t>a</a:t>
            </a:r>
            <a:r>
              <a:rPr lang="sv-SE" dirty="0">
                <a:solidFill>
                  <a:srgbClr val="FF0000"/>
                </a:solidFill>
              </a:rPr>
              <a:t>l</a:t>
            </a:r>
            <a:r>
              <a:rPr lang="en-SE" dirty="0">
                <a:solidFill>
                  <a:srgbClr val="FF0000"/>
                </a:solidFill>
              </a:rPr>
              <a:t>l</a:t>
            </a:r>
            <a:r>
              <a:rPr lang="sv-SE" dirty="0">
                <a:solidFill>
                  <a:srgbClr val="FF0000"/>
                </a:solidFill>
              </a:rPr>
              <a:t>a</a:t>
            </a:r>
            <a:r>
              <a:rPr lang="en-SE" dirty="0">
                <a:solidFill>
                  <a:srgbClr val="FF0000"/>
                </a:solidFill>
              </a:rPr>
              <a:t>s </a:t>
            </a:r>
            <a:r>
              <a:rPr lang="sv-SE" dirty="0">
                <a:solidFill>
                  <a:srgbClr val="FF0000"/>
                </a:solidFill>
              </a:rPr>
              <a:t>s</a:t>
            </a:r>
            <a:r>
              <a:rPr lang="en-SE" dirty="0">
                <a:solidFill>
                  <a:srgbClr val="FF0000"/>
                </a:solidFill>
              </a:rPr>
              <a:t>l</a:t>
            </a:r>
            <a:r>
              <a:rPr lang="sv-SE" dirty="0">
                <a:solidFill>
                  <a:srgbClr val="FF0000"/>
                </a:solidFill>
              </a:rPr>
              <a:t>a</a:t>
            </a:r>
            <a:r>
              <a:rPr lang="en-SE" dirty="0">
                <a:solidFill>
                  <a:srgbClr val="FF0000"/>
                </a:solidFill>
              </a:rPr>
              <a:t>g</a:t>
            </a:r>
            <a:r>
              <a:rPr lang="sv-SE" dirty="0">
                <a:solidFill>
                  <a:srgbClr val="FF0000"/>
                </a:solidFill>
              </a:rPr>
              <a:t>g</a:t>
            </a:r>
            <a:r>
              <a:rPr lang="en-SE" dirty="0">
                <a:solidFill>
                  <a:srgbClr val="FF0000"/>
                </a:solidFill>
              </a:rPr>
              <a:t> </a:t>
            </a:r>
            <a:r>
              <a:rPr lang="sv-SE" dirty="0">
                <a:solidFill>
                  <a:srgbClr val="FF0000"/>
                </a:solidFill>
              </a:rPr>
              <a:t>o</a:t>
            </a:r>
            <a:r>
              <a:rPr lang="en-SE" dirty="0">
                <a:solidFill>
                  <a:srgbClr val="FF0000"/>
                </a:solidFill>
              </a:rPr>
              <a:t>c</a:t>
            </a:r>
            <a:r>
              <a:rPr lang="sv-SE" dirty="0">
                <a:solidFill>
                  <a:srgbClr val="FF0000"/>
                </a:solidFill>
              </a:rPr>
              <a:t>h</a:t>
            </a:r>
            <a:r>
              <a:rPr lang="en-SE" dirty="0">
                <a:solidFill>
                  <a:srgbClr val="FF0000"/>
                </a:solidFill>
              </a:rPr>
              <a:t> </a:t>
            </a:r>
            <a:r>
              <a:rPr lang="sv-SE" dirty="0">
                <a:solidFill>
                  <a:srgbClr val="FF0000"/>
                </a:solidFill>
              </a:rPr>
              <a:t>d</a:t>
            </a:r>
            <a:r>
              <a:rPr lang="en-SE" dirty="0">
                <a:solidFill>
                  <a:srgbClr val="FF0000"/>
                </a:solidFill>
              </a:rPr>
              <a:t>e</a:t>
            </a:r>
            <a:r>
              <a:rPr lang="sv-SE" dirty="0">
                <a:solidFill>
                  <a:srgbClr val="FF0000"/>
                </a:solidFill>
              </a:rPr>
              <a:t>t</a:t>
            </a:r>
            <a:r>
              <a:rPr lang="en-SE" dirty="0">
                <a:solidFill>
                  <a:srgbClr val="FF0000"/>
                </a:solidFill>
              </a:rPr>
              <a:t> </a:t>
            </a:r>
            <a:r>
              <a:rPr lang="sv-SE" dirty="0">
                <a:solidFill>
                  <a:srgbClr val="FF0000"/>
                </a:solidFill>
              </a:rPr>
              <a:t>f</a:t>
            </a:r>
            <a:r>
              <a:rPr lang="en-SE" dirty="0">
                <a:solidFill>
                  <a:srgbClr val="FF0000"/>
                </a:solidFill>
              </a:rPr>
              <a:t>a</a:t>
            </a:r>
            <a:r>
              <a:rPr lang="sv-SE" dirty="0">
                <a:solidFill>
                  <a:srgbClr val="FF0000"/>
                </a:solidFill>
              </a:rPr>
              <a:t>l</a:t>
            </a:r>
            <a:r>
              <a:rPr lang="en-SE" dirty="0">
                <a:solidFill>
                  <a:srgbClr val="FF0000"/>
                </a:solidFill>
              </a:rPr>
              <a:t>l</a:t>
            </a:r>
            <a:r>
              <a:rPr lang="sv-SE" dirty="0">
                <a:solidFill>
                  <a:srgbClr val="FF0000"/>
                </a:solidFill>
              </a:rPr>
              <a:t>e</a:t>
            </a:r>
            <a:r>
              <a:rPr lang="en-SE" dirty="0">
                <a:solidFill>
                  <a:srgbClr val="FF0000"/>
                </a:solidFill>
              </a:rPr>
              <a:t>r </a:t>
            </a:r>
            <a:r>
              <a:rPr lang="sv-SE" dirty="0">
                <a:solidFill>
                  <a:srgbClr val="FF0000"/>
                </a:solidFill>
              </a:rPr>
              <a:t>n</a:t>
            </a:r>
            <a:r>
              <a:rPr lang="en-SE" dirty="0">
                <a:solidFill>
                  <a:srgbClr val="FF0000"/>
                </a:solidFill>
              </a:rPr>
              <a:t>e</a:t>
            </a:r>
            <a:r>
              <a:rPr lang="sv-SE" dirty="0">
                <a:solidFill>
                  <a:srgbClr val="FF0000"/>
                </a:solidFill>
              </a:rPr>
              <a:t>r</a:t>
            </a:r>
            <a:r>
              <a:rPr lang="en-SE" dirty="0">
                <a:solidFill>
                  <a:srgbClr val="FF0000"/>
                </a:solidFill>
              </a:rPr>
              <a:t> </a:t>
            </a:r>
            <a:r>
              <a:rPr lang="sv-SE" dirty="0">
                <a:solidFill>
                  <a:srgbClr val="FF0000"/>
                </a:solidFill>
              </a:rPr>
              <a:t>i</a:t>
            </a:r>
            <a:r>
              <a:rPr lang="en-SE" dirty="0">
                <a:solidFill>
                  <a:srgbClr val="FF0000"/>
                </a:solidFill>
              </a:rPr>
              <a:t> </a:t>
            </a:r>
            <a:r>
              <a:rPr lang="sv-SE" dirty="0">
                <a:solidFill>
                  <a:srgbClr val="FF0000"/>
                </a:solidFill>
              </a:rPr>
              <a:t>e</a:t>
            </a:r>
            <a:r>
              <a:rPr lang="en-SE" dirty="0">
                <a:solidFill>
                  <a:srgbClr val="FF0000"/>
                </a:solidFill>
              </a:rPr>
              <a:t>t</a:t>
            </a:r>
            <a:r>
              <a:rPr lang="sv-SE" dirty="0">
                <a:solidFill>
                  <a:srgbClr val="FF0000"/>
                </a:solidFill>
              </a:rPr>
              <a:t>t</a:t>
            </a:r>
            <a:r>
              <a:rPr lang="en-SE" dirty="0">
                <a:solidFill>
                  <a:srgbClr val="FF0000"/>
                </a:solidFill>
              </a:rPr>
              <a:t> </a:t>
            </a:r>
            <a:r>
              <a:rPr lang="en-SE" dirty="0" err="1">
                <a:solidFill>
                  <a:srgbClr val="FF0000"/>
                </a:solidFill>
              </a:rPr>
              <a:t>vattenfyllt</a:t>
            </a:r>
            <a:r>
              <a:rPr lang="en-SE" dirty="0">
                <a:solidFill>
                  <a:srgbClr val="FF0000"/>
                </a:solidFill>
              </a:rPr>
              <a:t> </a:t>
            </a:r>
            <a:r>
              <a:rPr lang="en-SE" dirty="0" err="1">
                <a:solidFill>
                  <a:srgbClr val="FF0000"/>
                </a:solidFill>
              </a:rPr>
              <a:t>tråg</a:t>
            </a:r>
            <a:r>
              <a:rPr lang="en-SE" dirty="0">
                <a:solidFill>
                  <a:srgbClr val="FF0000"/>
                </a:solidFill>
              </a:rPr>
              <a:t> </a:t>
            </a:r>
            <a:r>
              <a:rPr lang="en-SE" dirty="0" err="1">
                <a:solidFill>
                  <a:srgbClr val="FF0000"/>
                </a:solidFill>
              </a:rPr>
              <a:t>och</a:t>
            </a:r>
            <a:r>
              <a:rPr lang="en-SE" dirty="0">
                <a:solidFill>
                  <a:srgbClr val="FF0000"/>
                </a:solidFill>
              </a:rPr>
              <a:t> </a:t>
            </a:r>
            <a:r>
              <a:rPr lang="en-SE" dirty="0" err="1">
                <a:solidFill>
                  <a:srgbClr val="FF0000"/>
                </a:solidFill>
              </a:rPr>
              <a:t>tran</a:t>
            </a:r>
            <a:r>
              <a:rPr lang="sv-SE" dirty="0">
                <a:solidFill>
                  <a:srgbClr val="FF0000"/>
                </a:solidFill>
              </a:rPr>
              <a:t>s</a:t>
            </a:r>
            <a:r>
              <a:rPr lang="en-SE" dirty="0">
                <a:solidFill>
                  <a:srgbClr val="FF0000"/>
                </a:solidFill>
              </a:rPr>
              <a:t>p</a:t>
            </a:r>
            <a:r>
              <a:rPr lang="sv-SE" dirty="0">
                <a:solidFill>
                  <a:srgbClr val="FF0000"/>
                </a:solidFill>
              </a:rPr>
              <a:t>o</a:t>
            </a:r>
            <a:r>
              <a:rPr lang="en-SE" dirty="0">
                <a:solidFill>
                  <a:srgbClr val="FF0000"/>
                </a:solidFill>
              </a:rPr>
              <a:t>r</a:t>
            </a:r>
            <a:r>
              <a:rPr lang="sv-SE" dirty="0">
                <a:solidFill>
                  <a:srgbClr val="FF0000"/>
                </a:solidFill>
              </a:rPr>
              <a:t>t</a:t>
            </a:r>
            <a:r>
              <a:rPr lang="en-SE" dirty="0">
                <a:solidFill>
                  <a:srgbClr val="FF0000"/>
                </a:solidFill>
              </a:rPr>
              <a:t>e</a:t>
            </a:r>
            <a:r>
              <a:rPr lang="sv-SE" dirty="0">
                <a:solidFill>
                  <a:srgbClr val="FF0000"/>
                </a:solidFill>
              </a:rPr>
              <a:t>r</a:t>
            </a:r>
            <a:r>
              <a:rPr lang="en-SE" dirty="0">
                <a:solidFill>
                  <a:srgbClr val="FF0000"/>
                </a:solidFill>
              </a:rPr>
              <a:t>a</a:t>
            </a:r>
            <a:r>
              <a:rPr lang="sv-SE" dirty="0">
                <a:solidFill>
                  <a:srgbClr val="FF0000"/>
                </a:solidFill>
              </a:rPr>
              <a:t>s</a:t>
            </a:r>
            <a:r>
              <a:rPr lang="en-SE" dirty="0">
                <a:solidFill>
                  <a:srgbClr val="FF0000"/>
                </a:solidFill>
              </a:rPr>
              <a:t> </a:t>
            </a:r>
            <a:r>
              <a:rPr lang="en-SE" dirty="0" err="1">
                <a:solidFill>
                  <a:srgbClr val="FF0000"/>
                </a:solidFill>
              </a:rPr>
              <a:t>bort</a:t>
            </a:r>
            <a:r>
              <a:rPr lang="en-SE" dirty="0">
                <a:solidFill>
                  <a:srgbClr val="FF0000"/>
                </a:solidFill>
              </a:rPr>
              <a:t> </a:t>
            </a:r>
            <a:r>
              <a:rPr lang="en-SE" dirty="0" err="1">
                <a:solidFill>
                  <a:srgbClr val="FF0000"/>
                </a:solidFill>
              </a:rPr>
              <a:t>för</a:t>
            </a:r>
            <a:r>
              <a:rPr lang="en-SE" dirty="0">
                <a:solidFill>
                  <a:srgbClr val="FF0000"/>
                </a:solidFill>
              </a:rPr>
              <a:t> </a:t>
            </a:r>
            <a:r>
              <a:rPr lang="en-SE" dirty="0" err="1">
                <a:solidFill>
                  <a:srgbClr val="FF0000"/>
                </a:solidFill>
              </a:rPr>
              <a:t>att</a:t>
            </a:r>
            <a:r>
              <a:rPr lang="en-SE" dirty="0">
                <a:solidFill>
                  <a:srgbClr val="FF0000"/>
                </a:solidFill>
              </a:rPr>
              <a:t> </a:t>
            </a:r>
            <a:r>
              <a:rPr lang="en-SE" dirty="0" err="1">
                <a:solidFill>
                  <a:srgbClr val="FF0000"/>
                </a:solidFill>
              </a:rPr>
              <a:t>sorteras</a:t>
            </a:r>
            <a:r>
              <a:rPr lang="en-SE" dirty="0">
                <a:solidFill>
                  <a:srgbClr val="FF0000"/>
                </a:solidFill>
              </a:rPr>
              <a:t> </a:t>
            </a:r>
            <a:r>
              <a:rPr lang="en-SE" dirty="0" err="1">
                <a:solidFill>
                  <a:srgbClr val="FF0000"/>
                </a:solidFill>
              </a:rPr>
              <a:t>och</a:t>
            </a:r>
            <a:r>
              <a:rPr lang="en-SE" dirty="0">
                <a:solidFill>
                  <a:srgbClr val="FF0000"/>
                </a:solidFill>
              </a:rPr>
              <a:t> </a:t>
            </a:r>
            <a:r>
              <a:rPr lang="en-SE" dirty="0" err="1">
                <a:solidFill>
                  <a:srgbClr val="FF0000"/>
                </a:solidFill>
              </a:rPr>
              <a:t>återvinnas</a:t>
            </a:r>
            <a:r>
              <a:rPr lang="en-SE" dirty="0">
                <a:solidFill>
                  <a:srgbClr val="FF0000"/>
                </a:solidFill>
              </a:rPr>
              <a:t>.</a:t>
            </a:r>
            <a:endParaRPr lang="sv-SE" sz="1200" b="0" i="0" kern="1200" dirty="0">
              <a:solidFill>
                <a:srgbClr val="FF0000"/>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5</a:t>
            </a:fld>
            <a:endParaRPr lang="sv-SE"/>
          </a:p>
        </p:txBody>
      </p:sp>
    </p:spTree>
    <p:extLst>
      <p:ext uri="{BB962C8B-B14F-4D97-AF65-F5344CB8AC3E}">
        <p14:creationId xmlns:p14="http://schemas.microsoft.com/office/powerpoint/2010/main" val="2904870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Energiåtervinning på </a:t>
            </a:r>
            <a:r>
              <a:rPr lang="sv-SE" sz="1200" b="1" i="0" kern="1200" dirty="0" err="1">
                <a:solidFill>
                  <a:schemeClr val="tx1"/>
                </a:solidFill>
                <a:effectLst/>
                <a:latin typeface="+mn-lt"/>
                <a:ea typeface="+mn-ea"/>
                <a:cs typeface="+mn-cs"/>
              </a:rPr>
              <a:t>Sysav</a:t>
            </a:r>
            <a:endParaRPr lang="sv-SE" sz="1200" b="1"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Sysav</a:t>
            </a:r>
            <a:r>
              <a:rPr lang="sv-SE" sz="1200" b="0" i="0" kern="1200" dirty="0">
                <a:solidFill>
                  <a:schemeClr val="tx1"/>
                </a:solidFill>
                <a:effectLst/>
                <a:latin typeface="+mn-lt"/>
                <a:ea typeface="+mn-ea"/>
                <a:cs typeface="+mn-cs"/>
              </a:rPr>
              <a:t> tar emot avfall från hushåll och verksamheter i södra Skåne. Avfallsförbränning med energiåtervinning är metoden man använder till restavfallet - det brännbara avfallet som inte kan materialåtervinnas. Sysav förser Malmö och Burlöv med 60-70 procent av kommunernas fjärrvärmebehov.</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6</a:t>
            </a:fld>
            <a:endParaRPr lang="sv-SE"/>
          </a:p>
        </p:txBody>
      </p:sp>
    </p:spTree>
    <p:extLst>
      <p:ext uri="{BB962C8B-B14F-4D97-AF65-F5344CB8AC3E}">
        <p14:creationId xmlns:p14="http://schemas.microsoft.com/office/powerpoint/2010/main" val="265532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Restavfallet blir värme och el</a:t>
            </a:r>
          </a:p>
          <a:p>
            <a:r>
              <a:rPr lang="sv-SE" sz="1200" b="0" i="0" kern="1200" dirty="0">
                <a:solidFill>
                  <a:schemeClr val="tx1"/>
                </a:solidFill>
                <a:effectLst/>
                <a:latin typeface="+mn-lt"/>
                <a:ea typeface="+mn-ea"/>
                <a:cs typeface="+mn-cs"/>
              </a:rPr>
              <a:t>I </a:t>
            </a:r>
            <a:r>
              <a:rPr lang="sv-SE" sz="1200" b="0" i="0" kern="1200" dirty="0" err="1">
                <a:solidFill>
                  <a:schemeClr val="tx1"/>
                </a:solidFill>
                <a:effectLst/>
                <a:latin typeface="+mn-lt"/>
                <a:ea typeface="+mn-ea"/>
                <a:cs typeface="+mn-cs"/>
              </a:rPr>
              <a:t>Sysavs</a:t>
            </a:r>
            <a:r>
              <a:rPr lang="sv-SE" sz="1200" b="0" i="0" kern="1200" dirty="0">
                <a:solidFill>
                  <a:schemeClr val="tx1"/>
                </a:solidFill>
                <a:effectLst/>
                <a:latin typeface="+mn-lt"/>
                <a:ea typeface="+mn-ea"/>
                <a:cs typeface="+mn-cs"/>
              </a:rPr>
              <a:t> kraftvärmeverk produceras både värme och el. Värmen från rökgaserna överförs till vatten som omvandlas till ånga och som i sin tur driver en turbin för elproduktion. Den resterande energin överförs till fjärrvärmesystemet. Att många hushåll är anslutna till fjärrvärme i Sverige gör att energin från avfallsförbränning kan tas tillvara på ett effektivt sätt</a:t>
            </a:r>
            <a:r>
              <a:rPr lang="sv-SE" dirty="0"/>
              <a:t>.</a:t>
            </a:r>
            <a:endParaRPr lang="sv-SE"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7</a:t>
            </a:fld>
            <a:endParaRPr lang="sv-SE"/>
          </a:p>
        </p:txBody>
      </p:sp>
    </p:spTree>
    <p:extLst>
      <p:ext uri="{BB962C8B-B14F-4D97-AF65-F5344CB8AC3E}">
        <p14:creationId xmlns:p14="http://schemas.microsoft.com/office/powerpoint/2010/main" val="3423986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Utsläppen renas</a:t>
            </a:r>
          </a:p>
          <a:p>
            <a:r>
              <a:rPr lang="sv-SE" sz="1200" b="0" i="0" kern="1200" dirty="0">
                <a:solidFill>
                  <a:schemeClr val="tx1"/>
                </a:solidFill>
                <a:effectLst/>
                <a:latin typeface="+mn-lt"/>
                <a:ea typeface="+mn-ea"/>
                <a:cs typeface="+mn-cs"/>
              </a:rPr>
              <a:t>Utsläpp av föroreningar från avfallsförbränning styrs </a:t>
            </a:r>
            <a:r>
              <a:rPr lang="sv-SE" dirty="0"/>
              <a:t>av</a:t>
            </a:r>
            <a:r>
              <a:rPr lang="sv-SE" sz="1200" b="0" i="0" kern="1200" dirty="0">
                <a:solidFill>
                  <a:schemeClr val="tx1"/>
                </a:solidFill>
                <a:effectLst/>
                <a:latin typeface="+mn-lt"/>
                <a:ea typeface="+mn-ea"/>
                <a:cs typeface="+mn-cs"/>
              </a:rPr>
              <a:t> </a:t>
            </a:r>
            <a:r>
              <a:rPr lang="sv-SE" dirty="0"/>
              <a:t>en lag </a:t>
            </a:r>
            <a:r>
              <a:rPr lang="sv-SE" sz="1200" b="0" i="0" kern="1200" dirty="0">
                <a:solidFill>
                  <a:schemeClr val="tx1"/>
                </a:solidFill>
                <a:effectLst/>
                <a:latin typeface="+mn-lt"/>
                <a:ea typeface="+mn-ea"/>
                <a:cs typeface="+mn-cs"/>
              </a:rPr>
              <a:t>som är gemensam för hela EU. Lagstiftningen ställer mycket höga krav på rening av rökgaserna. Alla förbränningsanläggningar använder därför avancerad reningsteknik.</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8</a:t>
            </a:fld>
            <a:endParaRPr lang="sv-SE"/>
          </a:p>
        </p:txBody>
      </p:sp>
    </p:spTree>
    <p:extLst>
      <p:ext uri="{BB962C8B-B14F-4D97-AF65-F5344CB8AC3E}">
        <p14:creationId xmlns:p14="http://schemas.microsoft.com/office/powerpoint/2010/main" val="692177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Resterna består av slagg och aska</a:t>
            </a:r>
          </a:p>
          <a:p>
            <a:r>
              <a:rPr lang="sv-SE" sz="1200" b="0" i="0" kern="1200" dirty="0">
                <a:solidFill>
                  <a:schemeClr val="tx1"/>
                </a:solidFill>
                <a:effectLst/>
                <a:latin typeface="+mn-lt"/>
                <a:ea typeface="+mn-ea"/>
                <a:cs typeface="+mn-cs"/>
              </a:rPr>
              <a:t>Efter förbränningen kvarstår rester: Slagg från ugnen och aska från rökgasreningen. Slagg är material som inte är brännbart, till exempel konservburkar och glasflaskor som kastats i restavfallet istället för att lämnas till återvinning.</a:t>
            </a:r>
          </a:p>
          <a:p>
            <a:br>
              <a:rPr lang="sv-SE" dirty="0"/>
            </a:br>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9</a:t>
            </a:fld>
            <a:endParaRPr lang="sv-SE"/>
          </a:p>
        </p:txBody>
      </p:sp>
    </p:spTree>
    <p:extLst>
      <p:ext uri="{BB962C8B-B14F-4D97-AF65-F5344CB8AC3E}">
        <p14:creationId xmlns:p14="http://schemas.microsoft.com/office/powerpoint/2010/main" val="3356422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Slaggrus och metall används på nytt</a:t>
            </a:r>
          </a:p>
          <a:p>
            <a:r>
              <a:rPr lang="sv-SE" sz="1200" b="0" i="0" kern="1200" dirty="0">
                <a:solidFill>
                  <a:schemeClr val="tx1"/>
                </a:solidFill>
                <a:effectLst/>
                <a:latin typeface="+mn-lt"/>
                <a:ea typeface="+mn-ea"/>
                <a:cs typeface="+mn-cs"/>
              </a:rPr>
              <a:t>Den största delen av slaggen är slaggrus, men där finns också en hel del </a:t>
            </a:r>
            <a:r>
              <a:rPr lang="sv-SE" dirty="0"/>
              <a:t>metall</a:t>
            </a:r>
            <a:r>
              <a:rPr lang="sv-SE" sz="1200" b="0" i="0" kern="1200" dirty="0">
                <a:solidFill>
                  <a:schemeClr val="tx1"/>
                </a:solidFill>
                <a:effectLst/>
                <a:latin typeface="+mn-lt"/>
                <a:ea typeface="+mn-ea"/>
                <a:cs typeface="+mn-cs"/>
              </a:rPr>
              <a:t>. Metallen sorteras ut och återvinns. Slaggruset kan användas som ersättning för naturgrus vid exempelvis konstruktion av vägar eller liknande, till exempel på en deponi.</a:t>
            </a:r>
            <a:endParaRPr lang="sv-SE" sz="1200" b="0" i="0" kern="1200" dirty="0">
              <a:solidFill>
                <a:schemeClr val="tx1"/>
              </a:solidFill>
              <a:effectLst/>
              <a:latin typeface="+mn-lt"/>
              <a:cs typeface="Calibri"/>
            </a:endParaRPr>
          </a:p>
          <a:p>
            <a:br>
              <a:rPr lang="sv-SE" dirty="0"/>
            </a:br>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10</a:t>
            </a:fld>
            <a:endParaRPr lang="sv-SE"/>
          </a:p>
        </p:txBody>
      </p:sp>
    </p:spTree>
    <p:extLst>
      <p:ext uri="{BB962C8B-B14F-4D97-AF65-F5344CB8AC3E}">
        <p14:creationId xmlns:p14="http://schemas.microsoft.com/office/powerpoint/2010/main" val="8688882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ysav.se/skola"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18" name="Rektangel 17">
            <a:extLst>
              <a:ext uri="{FF2B5EF4-FFF2-40B4-BE49-F238E27FC236}">
                <a16:creationId xmlns:a16="http://schemas.microsoft.com/office/drawing/2014/main" id="{056DAC72-CCEA-4343-8661-5D8E69924ADF}"/>
              </a:ext>
            </a:extLst>
          </p:cNvPr>
          <p:cNvSpPr/>
          <p:nvPr userDrawn="1"/>
        </p:nvSpPr>
        <p:spPr>
          <a:xfrm>
            <a:off x="0" y="0"/>
            <a:ext cx="12192000" cy="6570593"/>
          </a:xfrm>
          <a:prstGeom prst="rect">
            <a:avLst/>
          </a:prstGeom>
          <a:solidFill>
            <a:srgbClr val="F3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30343-027F-C54E-B248-1969E36F3C9F}"/>
              </a:ext>
            </a:extLst>
          </p:cNvPr>
          <p:cNvSpPr/>
          <p:nvPr userDrawn="1"/>
        </p:nvSpPr>
        <p:spPr>
          <a:xfrm>
            <a:off x="0" y="6503989"/>
            <a:ext cx="12192000" cy="354012"/>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v-SE"/>
          </a:p>
        </p:txBody>
      </p:sp>
      <p:pic>
        <p:nvPicPr>
          <p:cNvPr id="13" name="Bildobjekt 12">
            <a:extLst>
              <a:ext uri="{FF2B5EF4-FFF2-40B4-BE49-F238E27FC236}">
                <a16:creationId xmlns:a16="http://schemas.microsoft.com/office/drawing/2014/main" id="{299B3AAF-05BD-7442-A461-789A410CF880}"/>
              </a:ext>
            </a:extLst>
          </p:cNvPr>
          <p:cNvPicPr>
            <a:picLocks noChangeAspect="1"/>
          </p:cNvPicPr>
          <p:nvPr userDrawn="1"/>
        </p:nvPicPr>
        <p:blipFill>
          <a:blip r:embed="rId2"/>
          <a:stretch>
            <a:fillRect/>
          </a:stretch>
        </p:blipFill>
        <p:spPr>
          <a:xfrm>
            <a:off x="8461829" y="3942982"/>
            <a:ext cx="4296227" cy="2792547"/>
          </a:xfrm>
          <a:prstGeom prst="rect">
            <a:avLst/>
          </a:prstGeom>
        </p:spPr>
      </p:pic>
      <p:sp>
        <p:nvSpPr>
          <p:cNvPr id="17" name="Platshållare för datum 3">
            <a:extLst>
              <a:ext uri="{FF2B5EF4-FFF2-40B4-BE49-F238E27FC236}">
                <a16:creationId xmlns:a16="http://schemas.microsoft.com/office/drawing/2014/main" id="{09F87E5A-55FF-4142-85CD-6E6DBD183D62}"/>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pic>
        <p:nvPicPr>
          <p:cNvPr id="19" name="Bildobjekt 18">
            <a:extLst>
              <a:ext uri="{FF2B5EF4-FFF2-40B4-BE49-F238E27FC236}">
                <a16:creationId xmlns:a16="http://schemas.microsoft.com/office/drawing/2014/main" id="{DE1DAB07-9AFA-714E-843B-8E01F7540F47}"/>
              </a:ext>
            </a:extLst>
          </p:cNvPr>
          <p:cNvPicPr>
            <a:picLocks noChangeAspect="1"/>
          </p:cNvPicPr>
          <p:nvPr userDrawn="1"/>
        </p:nvPicPr>
        <p:blipFill>
          <a:blip r:embed="rId3"/>
          <a:stretch>
            <a:fillRect/>
          </a:stretch>
        </p:blipFill>
        <p:spPr>
          <a:xfrm>
            <a:off x="-1045030" y="4572783"/>
            <a:ext cx="4056743" cy="2961422"/>
          </a:xfrm>
          <a:prstGeom prst="rect">
            <a:avLst/>
          </a:prstGeom>
        </p:spPr>
      </p:pic>
      <p:sp>
        <p:nvSpPr>
          <p:cNvPr id="8" name="Rätvinklig triangel 7">
            <a:extLst>
              <a:ext uri="{FF2B5EF4-FFF2-40B4-BE49-F238E27FC236}">
                <a16:creationId xmlns:a16="http://schemas.microsoft.com/office/drawing/2014/main" id="{0DAD9DD7-F609-F349-BBD1-50774844544E}"/>
              </a:ext>
            </a:extLst>
          </p:cNvPr>
          <p:cNvSpPr/>
          <p:nvPr userDrawn="1"/>
        </p:nvSpPr>
        <p:spPr>
          <a:xfrm flipV="1">
            <a:off x="0" y="0"/>
            <a:ext cx="12192000" cy="2513275"/>
          </a:xfrm>
          <a:prstGeom prst="rtTriangle">
            <a:avLst/>
          </a:prstGeom>
          <a:solidFill>
            <a:srgbClr val="92C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C1DDD063-9CCB-A344-B88D-0C548752F0AF}"/>
              </a:ext>
            </a:extLst>
          </p:cNvPr>
          <p:cNvSpPr>
            <a:spLocks noGrp="1"/>
          </p:cNvSpPr>
          <p:nvPr>
            <p:ph type="ctrTitle"/>
          </p:nvPr>
        </p:nvSpPr>
        <p:spPr>
          <a:xfrm>
            <a:off x="1524000" y="1933114"/>
            <a:ext cx="9144000" cy="1995198"/>
          </a:xfrm>
        </p:spPr>
        <p:txBody>
          <a:bodyPr anchor="b"/>
          <a:lstStyle>
            <a:lvl1pPr algn="ctr">
              <a:defRPr sz="6000">
                <a:solidFill>
                  <a:schemeClr val="accent1"/>
                </a:solidFill>
              </a:defRPr>
            </a:lvl1pPr>
          </a:lstStyle>
          <a:p>
            <a:r>
              <a:rPr lang="sv-SE" dirty="0"/>
              <a:t>Klicka här för att ändra mall för rubrikformat</a:t>
            </a:r>
          </a:p>
        </p:txBody>
      </p:sp>
      <p:sp>
        <p:nvSpPr>
          <p:cNvPr id="3" name="Underrubrik 2">
            <a:extLst>
              <a:ext uri="{FF2B5EF4-FFF2-40B4-BE49-F238E27FC236}">
                <a16:creationId xmlns:a16="http://schemas.microsoft.com/office/drawing/2014/main" id="{4F5E2913-B317-7646-867B-6D3233BB11F7}"/>
              </a:ext>
            </a:extLst>
          </p:cNvPr>
          <p:cNvSpPr>
            <a:spLocks noGrp="1"/>
          </p:cNvSpPr>
          <p:nvPr>
            <p:ph type="subTitle" idx="1"/>
          </p:nvPr>
        </p:nvSpPr>
        <p:spPr>
          <a:xfrm>
            <a:off x="1524000" y="4020388"/>
            <a:ext cx="9144000" cy="600507"/>
          </a:xfrm>
          <a:noFill/>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mall för underrubrikformat</a:t>
            </a:r>
          </a:p>
        </p:txBody>
      </p:sp>
      <p:pic>
        <p:nvPicPr>
          <p:cNvPr id="6" name="Bildobjekt 5">
            <a:extLst>
              <a:ext uri="{FF2B5EF4-FFF2-40B4-BE49-F238E27FC236}">
                <a16:creationId xmlns:a16="http://schemas.microsoft.com/office/drawing/2014/main" id="{2217533C-D846-BC4C-8920-F12C806A602A}"/>
              </a:ext>
            </a:extLst>
          </p:cNvPr>
          <p:cNvPicPr>
            <a:picLocks noChangeAspect="1"/>
          </p:cNvPicPr>
          <p:nvPr userDrawn="1"/>
        </p:nvPicPr>
        <p:blipFill>
          <a:blip r:embed="rId4"/>
          <a:stretch>
            <a:fillRect/>
          </a:stretch>
        </p:blipFill>
        <p:spPr>
          <a:xfrm>
            <a:off x="10566400" y="479529"/>
            <a:ext cx="1434194" cy="598420"/>
          </a:xfrm>
          <a:prstGeom prst="rect">
            <a:avLst/>
          </a:prstGeom>
        </p:spPr>
      </p:pic>
      <p:pic>
        <p:nvPicPr>
          <p:cNvPr id="4" name="Bildobjekt 3">
            <a:extLst>
              <a:ext uri="{FF2B5EF4-FFF2-40B4-BE49-F238E27FC236}">
                <a16:creationId xmlns:a16="http://schemas.microsoft.com/office/drawing/2014/main" id="{62B4C0AF-F957-D341-BF8A-4A3DD097C5C3}"/>
              </a:ext>
            </a:extLst>
          </p:cNvPr>
          <p:cNvPicPr>
            <a:picLocks noChangeAspect="1"/>
          </p:cNvPicPr>
          <p:nvPr userDrawn="1"/>
        </p:nvPicPr>
        <p:blipFill>
          <a:blip r:embed="rId5"/>
          <a:stretch>
            <a:fillRect/>
          </a:stretch>
        </p:blipFill>
        <p:spPr>
          <a:xfrm>
            <a:off x="191406" y="138796"/>
            <a:ext cx="1794317" cy="1794317"/>
          </a:xfrm>
          <a:prstGeom prst="rect">
            <a:avLst/>
          </a:prstGeom>
        </p:spPr>
      </p:pic>
      <p:pic>
        <p:nvPicPr>
          <p:cNvPr id="5" name="Bildobjekt 4">
            <a:extLst>
              <a:ext uri="{FF2B5EF4-FFF2-40B4-BE49-F238E27FC236}">
                <a16:creationId xmlns:a16="http://schemas.microsoft.com/office/drawing/2014/main" id="{BAD07594-243C-EA4D-AB54-5ADAEC557821}"/>
              </a:ext>
            </a:extLst>
          </p:cNvPr>
          <p:cNvPicPr>
            <a:picLocks noChangeAspect="1"/>
          </p:cNvPicPr>
          <p:nvPr userDrawn="1"/>
        </p:nvPicPr>
        <p:blipFill>
          <a:blip r:embed="rId6"/>
          <a:stretch>
            <a:fillRect/>
          </a:stretch>
        </p:blipFill>
        <p:spPr>
          <a:xfrm>
            <a:off x="423363" y="6084915"/>
            <a:ext cx="754020" cy="600199"/>
          </a:xfrm>
          <a:prstGeom prst="rect">
            <a:avLst/>
          </a:prstGeom>
        </p:spPr>
      </p:pic>
      <p:pic>
        <p:nvPicPr>
          <p:cNvPr id="15" name="Bildobjekt 14">
            <a:extLst>
              <a:ext uri="{FF2B5EF4-FFF2-40B4-BE49-F238E27FC236}">
                <a16:creationId xmlns:a16="http://schemas.microsoft.com/office/drawing/2014/main" id="{3C5F8568-4E30-9B44-84C0-AE028980BA74}"/>
              </a:ext>
            </a:extLst>
          </p:cNvPr>
          <p:cNvPicPr>
            <a:picLocks noChangeAspect="1"/>
          </p:cNvPicPr>
          <p:nvPr userDrawn="1"/>
        </p:nvPicPr>
        <p:blipFill>
          <a:blip r:embed="rId7"/>
          <a:stretch>
            <a:fillRect/>
          </a:stretch>
        </p:blipFill>
        <p:spPr>
          <a:xfrm>
            <a:off x="3435076" y="5273871"/>
            <a:ext cx="2908119" cy="1509313"/>
          </a:xfrm>
          <a:prstGeom prst="rect">
            <a:avLst/>
          </a:prstGeom>
        </p:spPr>
      </p:pic>
      <p:pic>
        <p:nvPicPr>
          <p:cNvPr id="16" name="Bildobjekt 15">
            <a:extLst>
              <a:ext uri="{FF2B5EF4-FFF2-40B4-BE49-F238E27FC236}">
                <a16:creationId xmlns:a16="http://schemas.microsoft.com/office/drawing/2014/main" id="{15EAB0EF-364B-CE4D-B2A3-EE390FB57D57}"/>
              </a:ext>
            </a:extLst>
          </p:cNvPr>
          <p:cNvPicPr>
            <a:picLocks noChangeAspect="1"/>
          </p:cNvPicPr>
          <p:nvPr userDrawn="1"/>
        </p:nvPicPr>
        <p:blipFill>
          <a:blip r:embed="rId8"/>
          <a:stretch>
            <a:fillRect/>
          </a:stretch>
        </p:blipFill>
        <p:spPr>
          <a:xfrm>
            <a:off x="1367791" y="6128008"/>
            <a:ext cx="312417" cy="409683"/>
          </a:xfrm>
          <a:prstGeom prst="rect">
            <a:avLst/>
          </a:prstGeom>
        </p:spPr>
      </p:pic>
    </p:spTree>
    <p:extLst>
      <p:ext uri="{BB962C8B-B14F-4D97-AF65-F5344CB8AC3E}">
        <p14:creationId xmlns:p14="http://schemas.microsoft.com/office/powerpoint/2010/main" val="1460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750" fill="hold"/>
                                        <p:tgtEl>
                                          <p:spTgt spid="15"/>
                                        </p:tgtEl>
                                        <p:attrNameLst>
                                          <p:attrName>ppt_x</p:attrName>
                                        </p:attrNameLst>
                                      </p:cBhvr>
                                      <p:tavLst>
                                        <p:tav tm="0">
                                          <p:val>
                                            <p:strVal val="1+#ppt_w/2"/>
                                          </p:val>
                                        </p:tav>
                                        <p:tav tm="100000">
                                          <p:val>
                                            <p:strVal val="#ppt_x"/>
                                          </p:val>
                                        </p:tav>
                                      </p:tavLst>
                                    </p:anim>
                                    <p:anim calcmode="lin" valueType="num">
                                      <p:cBhvr additive="base">
                                        <p:cTn id="8" dur="275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Tree>
    <p:extLst>
      <p:ext uri="{BB962C8B-B14F-4D97-AF65-F5344CB8AC3E}">
        <p14:creationId xmlns:p14="http://schemas.microsoft.com/office/powerpoint/2010/main" val="214627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solidFill>
                <a:schemeClr val="bg1"/>
              </a:solidFill>
            </a:endParaRPr>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pic>
        <p:nvPicPr>
          <p:cNvPr id="4" name="Bildobjekt 3">
            <a:extLst>
              <a:ext uri="{FF2B5EF4-FFF2-40B4-BE49-F238E27FC236}">
                <a16:creationId xmlns:a16="http://schemas.microsoft.com/office/drawing/2014/main" id="{2C4E4556-FD7E-2141-938B-5D5BA182A058}"/>
              </a:ext>
            </a:extLst>
          </p:cNvPr>
          <p:cNvPicPr>
            <a:picLocks noChangeAspect="1"/>
          </p:cNvPicPr>
          <p:nvPr userDrawn="1"/>
        </p:nvPicPr>
        <p:blipFill>
          <a:blip r:embed="rId2"/>
          <a:stretch>
            <a:fillRect/>
          </a:stretch>
        </p:blipFill>
        <p:spPr>
          <a:xfrm>
            <a:off x="11054754" y="6287588"/>
            <a:ext cx="974540" cy="406629"/>
          </a:xfrm>
          <a:prstGeom prst="rect">
            <a:avLst/>
          </a:prstGeom>
        </p:spPr>
      </p:pic>
    </p:spTree>
    <p:extLst>
      <p:ext uri="{BB962C8B-B14F-4D97-AF65-F5344CB8AC3E}">
        <p14:creationId xmlns:p14="http://schemas.microsoft.com/office/powerpoint/2010/main" val="114239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med bildtext">
    <p:spTree>
      <p:nvGrpSpPr>
        <p:cNvPr id="1" name=""/>
        <p:cNvGrpSpPr/>
        <p:nvPr/>
      </p:nvGrpSpPr>
      <p:grpSpPr>
        <a:xfrm>
          <a:off x="0" y="0"/>
          <a:ext cx="0" cy="0"/>
          <a:chOff x="0" y="0"/>
          <a:chExt cx="0" cy="0"/>
        </a:xfrm>
      </p:grpSpPr>
      <p:sp>
        <p:nvSpPr>
          <p:cNvPr id="15" name="Rektangel 14">
            <a:extLst>
              <a:ext uri="{FF2B5EF4-FFF2-40B4-BE49-F238E27FC236}">
                <a16:creationId xmlns:a16="http://schemas.microsoft.com/office/drawing/2014/main" id="{184C0187-091B-A440-AF0E-27163AB5E689}"/>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7" name="Rätvinklig triangel 16">
            <a:extLst>
              <a:ext uri="{FF2B5EF4-FFF2-40B4-BE49-F238E27FC236}">
                <a16:creationId xmlns:a16="http://schemas.microsoft.com/office/drawing/2014/main" id="{6AFDA8E3-3560-194C-8B3D-694D2E56439A}"/>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6" name="Platshållare för datum 3">
            <a:extLst>
              <a:ext uri="{FF2B5EF4-FFF2-40B4-BE49-F238E27FC236}">
                <a16:creationId xmlns:a16="http://schemas.microsoft.com/office/drawing/2014/main" id="{2B0B4036-E58D-4B42-99FC-B0A057AC431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85856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ild med bildtext">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E4AC8FF8-FA4A-C34C-A8F9-2BC6516BF6BA}"/>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ätvinklig triangel 18">
            <a:extLst>
              <a:ext uri="{FF2B5EF4-FFF2-40B4-BE49-F238E27FC236}">
                <a16:creationId xmlns:a16="http://schemas.microsoft.com/office/drawing/2014/main" id="{FE8250C5-2135-3045-BF1A-02BF291DA5E9}"/>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pic>
        <p:nvPicPr>
          <p:cNvPr id="15" name="Bildobjekt 14">
            <a:extLst>
              <a:ext uri="{FF2B5EF4-FFF2-40B4-BE49-F238E27FC236}">
                <a16:creationId xmlns:a16="http://schemas.microsoft.com/office/drawing/2014/main" id="{93B317CB-92BE-5141-A08E-8A2339581D36}"/>
              </a:ext>
            </a:extLst>
          </p:cNvPr>
          <p:cNvPicPr>
            <a:picLocks noChangeAspect="1"/>
          </p:cNvPicPr>
          <p:nvPr userDrawn="1"/>
        </p:nvPicPr>
        <p:blipFill>
          <a:blip r:embed="rId3"/>
          <a:stretch>
            <a:fillRect/>
          </a:stretch>
        </p:blipFill>
        <p:spPr>
          <a:xfrm>
            <a:off x="7797039" y="5637881"/>
            <a:ext cx="6755539" cy="2040173"/>
          </a:xfrm>
          <a:prstGeom prst="rect">
            <a:avLst/>
          </a:prstGeom>
        </p:spPr>
      </p:pic>
      <p:pic>
        <p:nvPicPr>
          <p:cNvPr id="16" name="Bildobjekt 15">
            <a:extLst>
              <a:ext uri="{FF2B5EF4-FFF2-40B4-BE49-F238E27FC236}">
                <a16:creationId xmlns:a16="http://schemas.microsoft.com/office/drawing/2014/main" id="{2F39EE15-2276-CE48-A47C-68AE4E52E944}"/>
              </a:ext>
            </a:extLst>
          </p:cNvPr>
          <p:cNvPicPr>
            <a:picLocks noChangeAspect="1"/>
          </p:cNvPicPr>
          <p:nvPr userDrawn="1"/>
        </p:nvPicPr>
        <p:blipFill>
          <a:blip r:embed="rId4"/>
          <a:stretch>
            <a:fillRect/>
          </a:stretch>
        </p:blipFill>
        <p:spPr>
          <a:xfrm>
            <a:off x="8963544" y="4599765"/>
            <a:ext cx="3122152" cy="2076231"/>
          </a:xfrm>
          <a:prstGeom prst="rect">
            <a:avLst/>
          </a:prstGeom>
        </p:spPr>
      </p:pic>
      <p:sp>
        <p:nvSpPr>
          <p:cNvPr id="18" name="Platshållare för datum 3">
            <a:extLst>
              <a:ext uri="{FF2B5EF4-FFF2-40B4-BE49-F238E27FC236}">
                <a16:creationId xmlns:a16="http://schemas.microsoft.com/office/drawing/2014/main" id="{F1C3F5BE-9FC7-594C-A9EC-C3E70E803185}"/>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25738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4" name="Rubrik 1">
            <a:extLst>
              <a:ext uri="{FF2B5EF4-FFF2-40B4-BE49-F238E27FC236}">
                <a16:creationId xmlns:a16="http://schemas.microsoft.com/office/drawing/2014/main" id="{E34D7898-17EB-884C-B8C5-CE155A73C568}"/>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7" name="Platshållare för innehåll 2">
            <a:extLst>
              <a:ext uri="{FF2B5EF4-FFF2-40B4-BE49-F238E27FC236}">
                <a16:creationId xmlns:a16="http://schemas.microsoft.com/office/drawing/2014/main" id="{14E4A54A-5F29-6046-BF0C-C173A350260E}"/>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sp>
        <p:nvSpPr>
          <p:cNvPr id="8" name="Platshållare för datum 3">
            <a:extLst>
              <a:ext uri="{FF2B5EF4-FFF2-40B4-BE49-F238E27FC236}">
                <a16:creationId xmlns:a16="http://schemas.microsoft.com/office/drawing/2014/main" id="{5DEE7ABE-4DD7-E04C-B38C-8C5618E41448}"/>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181361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ubrik och innehåll">
    <p:spTree>
      <p:nvGrpSpPr>
        <p:cNvPr id="1" name=""/>
        <p:cNvGrpSpPr/>
        <p:nvPr/>
      </p:nvGrpSpPr>
      <p:grpSpPr>
        <a:xfrm>
          <a:off x="0" y="0"/>
          <a:ext cx="0" cy="0"/>
          <a:chOff x="0" y="0"/>
          <a:chExt cx="0" cy="0"/>
        </a:xfrm>
      </p:grpSpPr>
      <p:sp>
        <p:nvSpPr>
          <p:cNvPr id="10" name="Rektangel 9">
            <a:extLst>
              <a:ext uri="{FF2B5EF4-FFF2-40B4-BE49-F238E27FC236}">
                <a16:creationId xmlns:a16="http://schemas.microsoft.com/office/drawing/2014/main" id="{1A412867-D828-F44F-877A-5BD96D8F1AC1}"/>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141E5E81-73C0-1F44-A08A-D7FD32774CD5}"/>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9" name="Bildobjekt 8">
            <a:extLst>
              <a:ext uri="{FF2B5EF4-FFF2-40B4-BE49-F238E27FC236}">
                <a16:creationId xmlns:a16="http://schemas.microsoft.com/office/drawing/2014/main" id="{CA6C4360-6AC5-5049-816D-9C89CA1ED81F}"/>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3" name="Platshållare för datum 3">
            <a:extLst>
              <a:ext uri="{FF2B5EF4-FFF2-40B4-BE49-F238E27FC236}">
                <a16:creationId xmlns:a16="http://schemas.microsoft.com/office/drawing/2014/main" id="{7BBFAF39-F57D-B745-987D-88A755A66FE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5594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Rubrik och innehåll">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DC10C8CE-6BDB-3045-AF70-9C719EF3C3B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531A90FE-36B4-AF49-A5B5-1CE59B760AC2}"/>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12" name="Bildobjekt 11">
            <a:extLst>
              <a:ext uri="{FF2B5EF4-FFF2-40B4-BE49-F238E27FC236}">
                <a16:creationId xmlns:a16="http://schemas.microsoft.com/office/drawing/2014/main" id="{FFB60DE8-6547-9B49-8597-D629077B79C4}"/>
              </a:ext>
            </a:extLst>
          </p:cNvPr>
          <p:cNvPicPr>
            <a:picLocks noChangeAspect="1"/>
          </p:cNvPicPr>
          <p:nvPr userDrawn="1"/>
        </p:nvPicPr>
        <p:blipFill>
          <a:blip r:embed="rId2"/>
          <a:stretch>
            <a:fillRect/>
          </a:stretch>
        </p:blipFill>
        <p:spPr>
          <a:xfrm>
            <a:off x="10121900" y="2312781"/>
            <a:ext cx="2463800" cy="4444695"/>
          </a:xfrm>
          <a:prstGeom prst="rect">
            <a:avLst/>
          </a:prstGeom>
        </p:spPr>
      </p:pic>
      <p:sp>
        <p:nvSpPr>
          <p:cNvPr id="13" name="Platshållare för datum 3">
            <a:extLst>
              <a:ext uri="{FF2B5EF4-FFF2-40B4-BE49-F238E27FC236}">
                <a16:creationId xmlns:a16="http://schemas.microsoft.com/office/drawing/2014/main" id="{9BF73EEA-DB4B-FF4F-981D-DBD6BA6195F4}"/>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335476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1787525" y="1100606"/>
            <a:ext cx="8616950" cy="4656787"/>
          </a:xfrm>
        </p:spPr>
        <p:txBody>
          <a:bodyPr anchor="ctr"/>
          <a:lstStyle>
            <a:lvl1pPr algn="ctr">
              <a:lnSpc>
                <a:spcPct val="100000"/>
              </a:lnSpc>
              <a:defRPr sz="60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99994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2252269" y="1100606"/>
            <a:ext cx="7687461" cy="4656787"/>
          </a:xfrm>
        </p:spPr>
        <p:txBody>
          <a:bodyPr anchor="ctr">
            <a:normAutofit/>
          </a:bodyPr>
          <a:lstStyle>
            <a:lvl1pPr algn="ctr">
              <a:lnSpc>
                <a:spcPct val="100000"/>
              </a:lnSpc>
              <a:defRPr sz="44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93712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Rektangel 4">
            <a:extLst>
              <a:ext uri="{FF2B5EF4-FFF2-40B4-BE49-F238E27FC236}">
                <a16:creationId xmlns:a16="http://schemas.microsoft.com/office/drawing/2014/main" id="{78BAECA4-EFA8-6441-BC33-86A2763CD467}"/>
              </a:ext>
            </a:extLst>
          </p:cNvPr>
          <p:cNvSpPr/>
          <p:nvPr userDrawn="1"/>
        </p:nvSpPr>
        <p:spPr>
          <a:xfrm>
            <a:off x="0" y="6259580"/>
            <a:ext cx="12192000" cy="598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561046D1-E087-C944-A047-C3205DA2291C}"/>
              </a:ext>
            </a:extLst>
          </p:cNvPr>
          <p:cNvSpPr>
            <a:spLocks noGrp="1"/>
          </p:cNvSpPr>
          <p:nvPr>
            <p:ph type="title"/>
          </p:nvPr>
        </p:nvSpPr>
        <p:spPr>
          <a:xfrm>
            <a:off x="2480582" y="0"/>
            <a:ext cx="7230836" cy="6259579"/>
          </a:xfrm>
        </p:spPr>
        <p:txBody>
          <a:bodyPr>
            <a:normAutofit/>
          </a:bodyPr>
          <a:lstStyle>
            <a:lvl1pPr algn="ctr">
              <a:defRPr>
                <a:solidFill>
                  <a:schemeClr val="bg1"/>
                </a:solidFill>
              </a:defRPr>
            </a:lvl1pPr>
          </a:lstStyle>
          <a:p>
            <a:r>
              <a:rPr lang="sv-SE" sz="4400" dirty="0"/>
              <a:t>Du hittar fler lektionstips på </a:t>
            </a:r>
            <a:r>
              <a:rPr lang="sv-SE" sz="4400" dirty="0">
                <a:solidFill>
                  <a:schemeClr val="bg1"/>
                </a:solidFill>
                <a:hlinkClick r:id="rId2">
                  <a:extLst>
                    <a:ext uri="{A12FA001-AC4F-418D-AE19-62706E023703}">
                      <ahyp:hlinkClr xmlns:ahyp="http://schemas.microsoft.com/office/drawing/2018/hyperlinkcolor" val="tx"/>
                    </a:ext>
                  </a:extLst>
                </a:hlinkClick>
              </a:rPr>
              <a:t>www.sysav.se/skola</a:t>
            </a:r>
            <a:r>
              <a:rPr lang="sv-SE" sz="4400" dirty="0">
                <a:solidFill>
                  <a:schemeClr val="bg1"/>
                </a:solidFill>
              </a:rPr>
              <a:t> </a:t>
            </a:r>
          </a:p>
        </p:txBody>
      </p:sp>
      <p:pic>
        <p:nvPicPr>
          <p:cNvPr id="9" name="Bildobjekt 8" descr="En bild som visar elektronik&#10;&#10;&#10;&#10;Automatiskt genererad beskrivning">
            <a:extLst>
              <a:ext uri="{FF2B5EF4-FFF2-40B4-BE49-F238E27FC236}">
                <a16:creationId xmlns:a16="http://schemas.microsoft.com/office/drawing/2014/main" id="{16138EB3-34A3-1640-8F26-E9637FA4CE9B}"/>
              </a:ext>
            </a:extLst>
          </p:cNvPr>
          <p:cNvPicPr>
            <a:picLocks noChangeAspect="1"/>
          </p:cNvPicPr>
          <p:nvPr userDrawn="1"/>
        </p:nvPicPr>
        <p:blipFill>
          <a:blip r:embed="rId3"/>
          <a:stretch>
            <a:fillRect/>
          </a:stretch>
        </p:blipFill>
        <p:spPr>
          <a:xfrm>
            <a:off x="9043460" y="3129789"/>
            <a:ext cx="2798956" cy="2798956"/>
          </a:xfrm>
          <a:prstGeom prst="rect">
            <a:avLst/>
          </a:prstGeom>
        </p:spPr>
      </p:pic>
      <p:pic>
        <p:nvPicPr>
          <p:cNvPr id="11" name="Bildobjekt 10">
            <a:extLst>
              <a:ext uri="{FF2B5EF4-FFF2-40B4-BE49-F238E27FC236}">
                <a16:creationId xmlns:a16="http://schemas.microsoft.com/office/drawing/2014/main" id="{9840C97D-8451-B447-97A9-AB78F4549083}"/>
              </a:ext>
            </a:extLst>
          </p:cNvPr>
          <p:cNvPicPr>
            <a:picLocks noChangeAspect="1"/>
          </p:cNvPicPr>
          <p:nvPr userDrawn="1"/>
        </p:nvPicPr>
        <p:blipFill>
          <a:blip r:embed="rId4"/>
          <a:stretch>
            <a:fillRect/>
          </a:stretch>
        </p:blipFill>
        <p:spPr>
          <a:xfrm>
            <a:off x="5578250" y="6335155"/>
            <a:ext cx="974540" cy="406629"/>
          </a:xfrm>
          <a:prstGeom prst="rect">
            <a:avLst/>
          </a:prstGeom>
        </p:spPr>
      </p:pic>
    </p:spTree>
    <p:extLst>
      <p:ext uri="{BB962C8B-B14F-4D97-AF65-F5344CB8AC3E}">
        <p14:creationId xmlns:p14="http://schemas.microsoft.com/office/powerpoint/2010/main" val="2513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36B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831850" y="1100606"/>
            <a:ext cx="10515600" cy="4656787"/>
          </a:xfrm>
        </p:spPr>
        <p:txBody>
          <a:bodyPr anchor="ctr"/>
          <a:lstStyle>
            <a:lvl1pPr algn="ctr">
              <a:defRPr sz="6000">
                <a:solidFill>
                  <a:schemeClr val="bg2"/>
                </a:solidFill>
              </a:defRPr>
            </a:lvl1pPr>
          </a:lstStyle>
          <a:p>
            <a:r>
              <a:rPr lang="sv-SE" dirty="0"/>
              <a:t>Klicka här för att ändra mall för rubrikformat</a:t>
            </a:r>
          </a:p>
        </p:txBody>
      </p:sp>
      <p:sp>
        <p:nvSpPr>
          <p:cNvPr id="5" name="Platshållare för datum 3">
            <a:extLst>
              <a:ext uri="{FF2B5EF4-FFF2-40B4-BE49-F238E27FC236}">
                <a16:creationId xmlns:a16="http://schemas.microsoft.com/office/drawing/2014/main" id="{D5E4752B-A5A4-754C-8E3E-C4B9F21833F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8812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971F5194-E2EC-7042-9393-35F933E33ED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7C9EC4AF-7B36-754A-90EA-BE17A010C70C}"/>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2" name="Bildobjekt 11">
            <a:extLst>
              <a:ext uri="{FF2B5EF4-FFF2-40B4-BE49-F238E27FC236}">
                <a16:creationId xmlns:a16="http://schemas.microsoft.com/office/drawing/2014/main" id="{6129088F-9E5E-074F-A3EB-3186E2482510}"/>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4" name="Platshållare för datum 3">
            <a:extLst>
              <a:ext uri="{FF2B5EF4-FFF2-40B4-BE49-F238E27FC236}">
                <a16:creationId xmlns:a16="http://schemas.microsoft.com/office/drawing/2014/main" id="{9DDD5C03-4DEA-DB48-893A-1E743AB1C601}"/>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6962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vå delar">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9DF2BE3A-C25F-7A48-8A35-163F01D59F94}"/>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17814BD2-310C-0A40-B9A9-C2EE37C4B79E}"/>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3" name="Bildobjekt 12">
            <a:extLst>
              <a:ext uri="{FF2B5EF4-FFF2-40B4-BE49-F238E27FC236}">
                <a16:creationId xmlns:a16="http://schemas.microsoft.com/office/drawing/2014/main" id="{5B5F1054-1703-2B43-9DE4-57EB8562D45B}"/>
              </a:ext>
            </a:extLst>
          </p:cNvPr>
          <p:cNvPicPr>
            <a:picLocks noChangeAspect="1"/>
          </p:cNvPicPr>
          <p:nvPr userDrawn="1"/>
        </p:nvPicPr>
        <p:blipFill>
          <a:blip r:embed="rId2"/>
          <a:stretch>
            <a:fillRect/>
          </a:stretch>
        </p:blipFill>
        <p:spPr>
          <a:xfrm>
            <a:off x="9929150" y="2824317"/>
            <a:ext cx="3614684" cy="4897898"/>
          </a:xfrm>
          <a:prstGeom prst="rect">
            <a:avLst/>
          </a:prstGeom>
        </p:spPr>
      </p:pic>
      <p:sp>
        <p:nvSpPr>
          <p:cNvPr id="14" name="Platshållare för datum 3">
            <a:extLst>
              <a:ext uri="{FF2B5EF4-FFF2-40B4-BE49-F238E27FC236}">
                <a16:creationId xmlns:a16="http://schemas.microsoft.com/office/drawing/2014/main" id="{E67BB632-4B37-4A4D-B0F3-04B605DE1B8B}"/>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2713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D14F7A1E-871B-5346-BA37-A17B109D6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0A7E3CCA-A69F-9D45-BC2A-99101674F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sv-SE" dirty="0"/>
              <a:t>Redigera format för bakgrundstext
Nivå två
Nivå tre
Nivå fyra
Nivå fem</a:t>
            </a:r>
          </a:p>
        </p:txBody>
      </p:sp>
      <p:sp>
        <p:nvSpPr>
          <p:cNvPr id="4" name="Platshållare för datum 3">
            <a:extLst>
              <a:ext uri="{FF2B5EF4-FFF2-40B4-BE49-F238E27FC236}">
                <a16:creationId xmlns:a16="http://schemas.microsoft.com/office/drawing/2014/main" id="{A2DFD886-105E-174D-8D9B-DDBE4FA52943}"/>
              </a:ext>
            </a:extLst>
          </p:cNvPr>
          <p:cNvSpPr>
            <a:spLocks noGrp="1"/>
          </p:cNvSpPr>
          <p:nvPr>
            <p:ph type="dt" sz="half" idx="2"/>
          </p:nvPr>
        </p:nvSpPr>
        <p:spPr>
          <a:xfrm>
            <a:off x="204458"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Arial" panose="020B0604020202020204" pitchFamily="34" charset="0"/>
                <a:cs typeface="Arial" panose="020B0604020202020204" pitchFamily="34" charset="0"/>
              </a:defRPr>
            </a:lvl1pPr>
          </a:lstStyle>
          <a:p>
            <a:fld id="{B869732A-2D36-9B4F-ACEE-F67B34314262}" type="datetimeFigureOut">
              <a:rPr lang="sv-SE" smtClean="0"/>
              <a:pPr/>
              <a:t>2023-10-24</a:t>
            </a:fld>
            <a:endParaRPr lang="sv-SE" dirty="0"/>
          </a:p>
        </p:txBody>
      </p:sp>
      <p:sp>
        <p:nvSpPr>
          <p:cNvPr id="5" name="Platshållare för sidfot 4">
            <a:extLst>
              <a:ext uri="{FF2B5EF4-FFF2-40B4-BE49-F238E27FC236}">
                <a16:creationId xmlns:a16="http://schemas.microsoft.com/office/drawing/2014/main" id="{B468170E-591B-D044-80B6-514596CA3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Arial" panose="020B0604020202020204" pitchFamily="34" charset="0"/>
                <a:cs typeface="Arial" panose="020B0604020202020204" pitchFamily="34" charset="0"/>
              </a:defRPr>
            </a:lvl1pPr>
          </a:lstStyle>
          <a:p>
            <a:endParaRPr lang="sv-SE" dirty="0"/>
          </a:p>
        </p:txBody>
      </p:sp>
      <p:sp>
        <p:nvSpPr>
          <p:cNvPr id="6" name="Platshållare för bildnummer 5">
            <a:extLst>
              <a:ext uri="{FF2B5EF4-FFF2-40B4-BE49-F238E27FC236}">
                <a16:creationId xmlns:a16="http://schemas.microsoft.com/office/drawing/2014/main" id="{6E41F446-1C2A-CD47-97D7-8C4DA5473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04F8AA-7F1D-524D-BF07-3DF3F51B7ED4}" type="slidenum">
              <a:rPr lang="sv-SE" smtClean="0"/>
              <a:pPr/>
              <a:t>‹#›</a:t>
            </a:fld>
            <a:endParaRPr lang="sv-SE" dirty="0"/>
          </a:p>
        </p:txBody>
      </p:sp>
    </p:spTree>
    <p:extLst>
      <p:ext uri="{BB962C8B-B14F-4D97-AF65-F5344CB8AC3E}">
        <p14:creationId xmlns:p14="http://schemas.microsoft.com/office/powerpoint/2010/main" val="2334309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1" r:id="rId4"/>
    <p:sldLayoutId id="2147483669" r:id="rId5"/>
    <p:sldLayoutId id="2147483668" r:id="rId6"/>
    <p:sldLayoutId id="2147483666" r:id="rId7"/>
    <p:sldLayoutId id="2147483652" r:id="rId8"/>
    <p:sldLayoutId id="2147483663" r:id="rId9"/>
    <p:sldLayoutId id="2147483655" r:id="rId10"/>
    <p:sldLayoutId id="2147483667" r:id="rId11"/>
    <p:sldLayoutId id="2147483657" r:id="rId12"/>
    <p:sldLayoutId id="2147483665" r:id="rId13"/>
    <p:sldLayoutId id="2147483670"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chemeClr val="tx2"/>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visit@sysav.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1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chart" Target="../charts/chart1.xml"/><Relationship Id="rId5" Type="http://schemas.openxmlformats.org/officeDocument/2006/relationships/image" Target="../media/image18.emf"/><Relationship Id="rId4" Type="http://schemas.openxmlformats.org/officeDocument/2006/relationships/image" Target="../media/image29.emf"/></Relationships>
</file>

<file path=ppt/slides/_rels/slide12.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image" Target="../media/image30.jpg"/><Relationship Id="rId7" Type="http://schemas.openxmlformats.org/officeDocument/2006/relationships/image" Target="../media/image34.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18FEE6-8ECF-5245-A758-15204123EEB8}"/>
              </a:ext>
            </a:extLst>
          </p:cNvPr>
          <p:cNvSpPr>
            <a:spLocks noGrp="1"/>
          </p:cNvSpPr>
          <p:nvPr>
            <p:ph type="title"/>
          </p:nvPr>
        </p:nvSpPr>
        <p:spPr/>
        <p:txBody>
          <a:bodyPr/>
          <a:lstStyle/>
          <a:p>
            <a:r>
              <a:rPr lang="sv-SE" dirty="0">
                <a:solidFill>
                  <a:schemeClr val="bg1"/>
                </a:solidFill>
              </a:rPr>
              <a:t>Anteckningar för Sysavs lektionsmaterial</a:t>
            </a:r>
          </a:p>
        </p:txBody>
      </p:sp>
      <p:sp>
        <p:nvSpPr>
          <p:cNvPr id="6" name="Platshållare för innehåll 2">
            <a:extLst>
              <a:ext uri="{FF2B5EF4-FFF2-40B4-BE49-F238E27FC236}">
                <a16:creationId xmlns:a16="http://schemas.microsoft.com/office/drawing/2014/main" id="{2EB49934-FCB6-E541-9D5B-FA4A4D962BD7}"/>
              </a:ext>
            </a:extLst>
          </p:cNvPr>
          <p:cNvSpPr>
            <a:spLocks noGrp="1"/>
          </p:cNvSpPr>
          <p:nvPr>
            <p:ph idx="1"/>
          </p:nvPr>
        </p:nvSpPr>
        <p:spPr>
          <a:xfrm>
            <a:off x="838200" y="1605954"/>
            <a:ext cx="9342120" cy="2948629"/>
          </a:xfrm>
        </p:spPr>
        <p:txBody>
          <a:bodyPr>
            <a:normAutofit fontScale="92500" lnSpcReduction="20000"/>
          </a:bodyPr>
          <a:lstStyle/>
          <a:p>
            <a:pPr marL="0" indent="0">
              <a:buNone/>
            </a:pPr>
            <a:endParaRPr lang="sv-SE" dirty="0">
              <a:solidFill>
                <a:schemeClr val="bg1"/>
              </a:solidFill>
            </a:endParaRPr>
          </a:p>
          <a:p>
            <a:pPr marL="0" indent="0">
              <a:buNone/>
            </a:pPr>
            <a:r>
              <a:rPr lang="sv-SE" b="1" dirty="0">
                <a:solidFill>
                  <a:schemeClr val="bg1"/>
                </a:solidFill>
              </a:rPr>
              <a:t>Saker som är bra att veta:</a:t>
            </a:r>
          </a:p>
          <a:p>
            <a:pPr>
              <a:buClr>
                <a:schemeClr val="bg1"/>
              </a:buClr>
            </a:pPr>
            <a:r>
              <a:rPr lang="sv-SE" dirty="0">
                <a:solidFill>
                  <a:schemeClr val="bg1"/>
                </a:solidFill>
              </a:rPr>
              <a:t>Ord som kan anses svåra eller behöva diskuteras är understrukna och finns förklarade i presentationens anteckningar på sidan. </a:t>
            </a:r>
          </a:p>
          <a:p>
            <a:pPr>
              <a:buClr>
                <a:schemeClr val="bg1"/>
              </a:buClr>
            </a:pPr>
            <a:r>
              <a:rPr lang="sv-SE" dirty="0">
                <a:solidFill>
                  <a:schemeClr val="bg1"/>
                </a:solidFill>
              </a:rPr>
              <a:t>Många av sidorna har animationer. Har du en äldre version av Powerpoint så rekommenderar vi att du använder den medföljdande PDF-filen.</a:t>
            </a:r>
          </a:p>
          <a:p>
            <a:pPr>
              <a:buClr>
                <a:schemeClr val="bg1"/>
              </a:buClr>
            </a:pPr>
            <a:endParaRPr lang="sv-SE" dirty="0">
              <a:solidFill>
                <a:schemeClr val="bg1"/>
              </a:solidFill>
            </a:endParaRPr>
          </a:p>
          <a:p>
            <a:pPr marL="0" indent="0">
              <a:buClr>
                <a:schemeClr val="bg1"/>
              </a:buClr>
              <a:buNone/>
            </a:pPr>
            <a:r>
              <a:rPr lang="sv-SE" i="1" dirty="0">
                <a:solidFill>
                  <a:schemeClr val="bg1"/>
                </a:solidFill>
              </a:rPr>
              <a:t>Om du hittar något i underlaget som behöver uppdateras eller ändras, kontrollera om det finns en ny version på vår hemsida eller kontakta </a:t>
            </a:r>
            <a:r>
              <a:rPr lang="sv-SE" u="sng" dirty="0">
                <a:solidFill>
                  <a:schemeClr val="bg1"/>
                </a:solidFill>
                <a:hlinkClick r:id="rId2">
                  <a:extLst>
                    <a:ext uri="{A12FA001-AC4F-418D-AE19-62706E023703}">
                      <ahyp:hlinkClr xmlns:ahyp="http://schemas.microsoft.com/office/drawing/2018/hyperlinkcolor" val="tx"/>
                    </a:ext>
                  </a:extLst>
                </a:hlinkClick>
              </a:rPr>
              <a:t>visit@sysav.se</a:t>
            </a:r>
            <a:endParaRPr lang="sv-SE" i="1" dirty="0">
              <a:solidFill>
                <a:schemeClr val="bg1"/>
              </a:solidFill>
            </a:endParaRPr>
          </a:p>
        </p:txBody>
      </p:sp>
    </p:spTree>
    <p:extLst>
      <p:ext uri="{BB962C8B-B14F-4D97-AF65-F5344CB8AC3E}">
        <p14:creationId xmlns:p14="http://schemas.microsoft.com/office/powerpoint/2010/main" val="314655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C31F1D-5029-054E-9198-4BFD50F90414}"/>
              </a:ext>
            </a:extLst>
          </p:cNvPr>
          <p:cNvSpPr txBox="1"/>
          <p:nvPr/>
        </p:nvSpPr>
        <p:spPr>
          <a:xfrm>
            <a:off x="789090" y="844482"/>
            <a:ext cx="10257559" cy="584775"/>
          </a:xfrm>
          <a:prstGeom prst="rect">
            <a:avLst/>
          </a:prstGeom>
          <a:noFill/>
        </p:spPr>
        <p:txBody>
          <a:bodyPr wrap="square" rtlCol="0">
            <a:spAutoFit/>
          </a:bodyPr>
          <a:lstStyle/>
          <a:p>
            <a:pPr lvl="0"/>
            <a:r>
              <a:rPr lang="sv-SE" sz="3200" dirty="0">
                <a:latin typeface="Arial" panose="020B0604020202020204" pitchFamily="34" charset="0"/>
                <a:cs typeface="Arial" panose="020B0604020202020204" pitchFamily="34" charset="0"/>
              </a:rPr>
              <a:t>Slaggen som blir kvar i ugnen består av:</a:t>
            </a:r>
          </a:p>
        </p:txBody>
      </p:sp>
      <p:sp>
        <p:nvSpPr>
          <p:cNvPr id="7" name="Content Placeholder 2">
            <a:extLst>
              <a:ext uri="{FF2B5EF4-FFF2-40B4-BE49-F238E27FC236}">
                <a16:creationId xmlns:a16="http://schemas.microsoft.com/office/drawing/2014/main" id="{A92906D3-CD2E-464E-810E-3750521A2214}"/>
              </a:ext>
            </a:extLst>
          </p:cNvPr>
          <p:cNvSpPr txBox="1">
            <a:spLocks/>
          </p:cNvSpPr>
          <p:nvPr/>
        </p:nvSpPr>
        <p:spPr>
          <a:xfrm>
            <a:off x="838199" y="1879086"/>
            <a:ext cx="5728855" cy="982867"/>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b="1" dirty="0">
                <a:solidFill>
                  <a:schemeClr val="accent3"/>
                </a:solidFill>
              </a:rPr>
              <a:t>Slaggrus</a:t>
            </a:r>
            <a:r>
              <a:rPr lang="sv-SE" dirty="0"/>
              <a:t> – kan användas vid t.ex. vägbygge</a:t>
            </a:r>
          </a:p>
          <a:p>
            <a:r>
              <a:rPr lang="sv-SE" b="1" dirty="0">
                <a:solidFill>
                  <a:schemeClr val="accent3"/>
                </a:solidFill>
                <a:latin typeface="Arial"/>
                <a:cs typeface="Arial"/>
              </a:rPr>
              <a:t>Metall</a:t>
            </a:r>
            <a:r>
              <a:rPr lang="sv-SE" dirty="0">
                <a:latin typeface="Arial"/>
                <a:cs typeface="Arial"/>
              </a:rPr>
              <a:t> – kan återvinnas</a:t>
            </a:r>
          </a:p>
        </p:txBody>
      </p:sp>
      <p:pic>
        <p:nvPicPr>
          <p:cNvPr id="10" name="Picture 9">
            <a:extLst>
              <a:ext uri="{FF2B5EF4-FFF2-40B4-BE49-F238E27FC236}">
                <a16:creationId xmlns:a16="http://schemas.microsoft.com/office/drawing/2014/main" id="{4F5BC484-98A1-8741-A397-CDA6B0067751}"/>
              </a:ext>
            </a:extLst>
          </p:cNvPr>
          <p:cNvPicPr>
            <a:picLocks noChangeAspect="1"/>
          </p:cNvPicPr>
          <p:nvPr/>
        </p:nvPicPr>
        <p:blipFill>
          <a:blip r:embed="rId3"/>
          <a:stretch>
            <a:fillRect/>
          </a:stretch>
        </p:blipFill>
        <p:spPr>
          <a:xfrm>
            <a:off x="-82025" y="4625010"/>
            <a:ext cx="12274025" cy="1082030"/>
          </a:xfrm>
          <a:prstGeom prst="rect">
            <a:avLst/>
          </a:prstGeom>
        </p:spPr>
      </p:pic>
      <p:pic>
        <p:nvPicPr>
          <p:cNvPr id="9" name="Picture 8">
            <a:extLst>
              <a:ext uri="{FF2B5EF4-FFF2-40B4-BE49-F238E27FC236}">
                <a16:creationId xmlns:a16="http://schemas.microsoft.com/office/drawing/2014/main" id="{C6D64297-2D4A-8C4E-B896-88FD02C0FB05}"/>
              </a:ext>
            </a:extLst>
          </p:cNvPr>
          <p:cNvPicPr>
            <a:picLocks noChangeAspect="1"/>
          </p:cNvPicPr>
          <p:nvPr/>
        </p:nvPicPr>
        <p:blipFill>
          <a:blip r:embed="rId4"/>
          <a:stretch>
            <a:fillRect/>
          </a:stretch>
        </p:blipFill>
        <p:spPr>
          <a:xfrm>
            <a:off x="964459" y="3817158"/>
            <a:ext cx="2409472" cy="1249994"/>
          </a:xfrm>
          <a:prstGeom prst="rect">
            <a:avLst/>
          </a:prstGeom>
        </p:spPr>
      </p:pic>
    </p:spTree>
    <p:extLst>
      <p:ext uri="{BB962C8B-B14F-4D97-AF65-F5344CB8AC3E}">
        <p14:creationId xmlns:p14="http://schemas.microsoft.com/office/powerpoint/2010/main" val="147898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1+#ppt_w/2"/>
                                          </p:val>
                                        </p:tav>
                                        <p:tav tm="100000">
                                          <p:val>
                                            <p:strVal val="#ppt_x"/>
                                          </p:val>
                                        </p:tav>
                                      </p:tavLst>
                                    </p:anim>
                                    <p:anim calcmode="lin" valueType="num">
                                      <p:cBhvr additive="base">
                                        <p:cTn id="8"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a:t>
            </a:r>
            <a:r>
              <a:rPr lang="sv-SE" sz="4800" b="1">
                <a:solidFill>
                  <a:srgbClr val="F3F8FB"/>
                </a:solidFill>
                <a:latin typeface="Arial" panose="020B0604020202020204" pitchFamily="34" charset="0"/>
                <a:ea typeface="+mj-ea"/>
                <a:cs typeface="Arial" panose="020B0604020202020204" pitchFamily="34" charset="0"/>
              </a:rPr>
              <a:t>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sp>
        <p:nvSpPr>
          <p:cNvPr id="5" name="Rectangle 4">
            <a:extLst>
              <a:ext uri="{FF2B5EF4-FFF2-40B4-BE49-F238E27FC236}">
                <a16:creationId xmlns:a16="http://schemas.microsoft.com/office/drawing/2014/main" id="{08D06909-F20B-7446-A1C9-7494D250B97D}"/>
              </a:ext>
            </a:extLst>
          </p:cNvPr>
          <p:cNvSpPr/>
          <p:nvPr/>
        </p:nvSpPr>
        <p:spPr>
          <a:xfrm>
            <a:off x="2199250" y="1650811"/>
            <a:ext cx="7793501" cy="1569660"/>
          </a:xfrm>
          <a:prstGeom prst="rect">
            <a:avLst/>
          </a:prstGeom>
        </p:spPr>
        <p:txBody>
          <a:bodyPr wrap="square" anchor="t">
            <a:spAutoFit/>
          </a:bodyPr>
          <a:lstStyle/>
          <a:p>
            <a:pPr algn="ctr">
              <a:spcBef>
                <a:spcPts val="2600"/>
              </a:spcBef>
            </a:pPr>
            <a:r>
              <a:rPr lang="sv-SE" sz="3200" dirty="0">
                <a:solidFill>
                  <a:srgbClr val="F3F8FB"/>
                </a:solidFill>
                <a:latin typeface="Arial"/>
                <a:ea typeface="+mj-ea"/>
                <a:cs typeface="Arial"/>
              </a:rPr>
              <a:t>Värmen från förbränning av avfall motsvarar ungefär 28% av all fjärrvärme i Sverige? </a:t>
            </a:r>
          </a:p>
        </p:txBody>
      </p:sp>
      <p:pic>
        <p:nvPicPr>
          <p:cNvPr id="8" name="Picture 7">
            <a:extLst>
              <a:ext uri="{FF2B5EF4-FFF2-40B4-BE49-F238E27FC236}">
                <a16:creationId xmlns:a16="http://schemas.microsoft.com/office/drawing/2014/main" id="{C6701A6D-42C1-B443-80EC-65048B60D57F}"/>
              </a:ext>
            </a:extLst>
          </p:cNvPr>
          <p:cNvPicPr>
            <a:picLocks noChangeAspect="1"/>
          </p:cNvPicPr>
          <p:nvPr/>
        </p:nvPicPr>
        <p:blipFill>
          <a:blip r:embed="rId4"/>
          <a:srcRect/>
          <a:stretch/>
        </p:blipFill>
        <p:spPr>
          <a:xfrm>
            <a:off x="7680343" y="1026083"/>
            <a:ext cx="12934495" cy="5670070"/>
          </a:xfrm>
          <a:prstGeom prst="rect">
            <a:avLst/>
          </a:prstGeom>
        </p:spPr>
      </p:pic>
      <p:pic>
        <p:nvPicPr>
          <p:cNvPr id="9" name="Picture 8">
            <a:extLst>
              <a:ext uri="{FF2B5EF4-FFF2-40B4-BE49-F238E27FC236}">
                <a16:creationId xmlns:a16="http://schemas.microsoft.com/office/drawing/2014/main" id="{E1C73E9E-6FD5-FE46-9CEF-8B6CF36F5D7B}"/>
              </a:ext>
            </a:extLst>
          </p:cNvPr>
          <p:cNvPicPr>
            <a:picLocks noChangeAspect="1"/>
          </p:cNvPicPr>
          <p:nvPr/>
        </p:nvPicPr>
        <p:blipFill>
          <a:blip r:embed="rId5"/>
          <a:stretch>
            <a:fillRect/>
          </a:stretch>
        </p:blipFill>
        <p:spPr>
          <a:xfrm>
            <a:off x="7934435" y="3315212"/>
            <a:ext cx="3845706" cy="2933166"/>
          </a:xfrm>
          <a:prstGeom prst="rect">
            <a:avLst/>
          </a:prstGeom>
        </p:spPr>
      </p:pic>
      <p:graphicFrame>
        <p:nvGraphicFramePr>
          <p:cNvPr id="2" name="Chart 1">
            <a:extLst>
              <a:ext uri="{FF2B5EF4-FFF2-40B4-BE49-F238E27FC236}">
                <a16:creationId xmlns:a16="http://schemas.microsoft.com/office/drawing/2014/main" id="{D2A4036F-8AC3-6740-8D80-A87E49459014}"/>
              </a:ext>
            </a:extLst>
          </p:cNvPr>
          <p:cNvGraphicFramePr/>
          <p:nvPr>
            <p:extLst>
              <p:ext uri="{D42A27DB-BD31-4B8C-83A1-F6EECF244321}">
                <p14:modId xmlns:p14="http://schemas.microsoft.com/office/powerpoint/2010/main" val="904976846"/>
              </p:ext>
            </p:extLst>
          </p:nvPr>
        </p:nvGraphicFramePr>
        <p:xfrm>
          <a:off x="2032000" y="3289135"/>
          <a:ext cx="4273797" cy="2849198"/>
        </p:xfrm>
        <a:graphic>
          <a:graphicData uri="http://schemas.openxmlformats.org/drawingml/2006/chart">
            <c:chart xmlns:c="http://schemas.openxmlformats.org/drawingml/2006/chart" xmlns:r="http://schemas.openxmlformats.org/officeDocument/2006/relationships" r:id="rId6"/>
          </a:graphicData>
        </a:graphic>
      </p:graphicFrame>
      <p:sp>
        <p:nvSpPr>
          <p:cNvPr id="12" name="Platshållare för innehåll 2">
            <a:extLst>
              <a:ext uri="{FF2B5EF4-FFF2-40B4-BE49-F238E27FC236}">
                <a16:creationId xmlns:a16="http://schemas.microsoft.com/office/drawing/2014/main" id="{93938D62-3A1C-F545-8F47-E7E05DACD445}"/>
              </a:ext>
            </a:extLst>
          </p:cNvPr>
          <p:cNvSpPr txBox="1">
            <a:spLocks/>
          </p:cNvSpPr>
          <p:nvPr/>
        </p:nvSpPr>
        <p:spPr>
          <a:xfrm>
            <a:off x="70872" y="6585939"/>
            <a:ext cx="3137691" cy="21688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900" dirty="0">
                <a:solidFill>
                  <a:schemeClr val="bg1"/>
                </a:solidFill>
              </a:rPr>
              <a:t>Källa: Energimyndigheten.se</a:t>
            </a:r>
          </a:p>
        </p:txBody>
      </p:sp>
    </p:spTree>
    <p:extLst>
      <p:ext uri="{BB962C8B-B14F-4D97-AF65-F5344CB8AC3E}">
        <p14:creationId xmlns:p14="http://schemas.microsoft.com/office/powerpoint/2010/main" val="40476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10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100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76912-DBDD-DC4F-A100-261E2C6E208D}"/>
              </a:ext>
            </a:extLst>
          </p:cNvPr>
          <p:cNvSpPr>
            <a:spLocks noGrp="1"/>
          </p:cNvSpPr>
          <p:nvPr>
            <p:ph type="title"/>
          </p:nvPr>
        </p:nvSpPr>
        <p:spPr/>
        <p:txBody>
          <a:bodyPr/>
          <a:lstStyle/>
          <a:p>
            <a:endParaRPr lang="sv-SE"/>
          </a:p>
        </p:txBody>
      </p:sp>
      <p:pic>
        <p:nvPicPr>
          <p:cNvPr id="5" name="Content Placeholder 4">
            <a:extLst>
              <a:ext uri="{FF2B5EF4-FFF2-40B4-BE49-F238E27FC236}">
                <a16:creationId xmlns:a16="http://schemas.microsoft.com/office/drawing/2014/main" id="{381EA50A-2504-D843-B11E-161B0257FD73}"/>
              </a:ext>
            </a:extLst>
          </p:cNvPr>
          <p:cNvPicPr>
            <a:picLocks noGrp="1" noChangeAspect="1"/>
          </p:cNvPicPr>
          <p:nvPr>
            <p:ph idx="1"/>
          </p:nvPr>
        </p:nvPicPr>
        <p:blipFill rotWithShape="1">
          <a:blip r:embed="rId3"/>
          <a:srcRect l="953" t="27701" r="947" b="3419"/>
          <a:stretch/>
        </p:blipFill>
        <p:spPr>
          <a:xfrm>
            <a:off x="0" y="332509"/>
            <a:ext cx="12192000" cy="6216974"/>
          </a:xfrm>
        </p:spPr>
      </p:pic>
      <p:pic>
        <p:nvPicPr>
          <p:cNvPr id="7" name="Picture 6">
            <a:extLst>
              <a:ext uri="{FF2B5EF4-FFF2-40B4-BE49-F238E27FC236}">
                <a16:creationId xmlns:a16="http://schemas.microsoft.com/office/drawing/2014/main" id="{AEB09D5C-CA84-F044-8C25-032039435768}"/>
              </a:ext>
            </a:extLst>
          </p:cNvPr>
          <p:cNvPicPr>
            <a:picLocks noChangeAspect="1"/>
          </p:cNvPicPr>
          <p:nvPr/>
        </p:nvPicPr>
        <p:blipFill>
          <a:blip r:embed="rId4"/>
          <a:srcRect/>
          <a:stretch/>
        </p:blipFill>
        <p:spPr>
          <a:xfrm>
            <a:off x="2238060" y="1751107"/>
            <a:ext cx="3123015" cy="3084339"/>
          </a:xfrm>
          <a:prstGeom prst="rect">
            <a:avLst/>
          </a:prstGeom>
        </p:spPr>
      </p:pic>
      <p:pic>
        <p:nvPicPr>
          <p:cNvPr id="9" name="Picture 8">
            <a:extLst>
              <a:ext uri="{FF2B5EF4-FFF2-40B4-BE49-F238E27FC236}">
                <a16:creationId xmlns:a16="http://schemas.microsoft.com/office/drawing/2014/main" id="{A47C63B2-E098-134B-AF90-FE9AAF882CE8}"/>
              </a:ext>
            </a:extLst>
          </p:cNvPr>
          <p:cNvPicPr>
            <a:picLocks noChangeAspect="1"/>
          </p:cNvPicPr>
          <p:nvPr/>
        </p:nvPicPr>
        <p:blipFill>
          <a:blip r:embed="rId5"/>
          <a:stretch>
            <a:fillRect/>
          </a:stretch>
        </p:blipFill>
        <p:spPr>
          <a:xfrm>
            <a:off x="7676107" y="3771347"/>
            <a:ext cx="2304666" cy="1942239"/>
          </a:xfrm>
          <a:prstGeom prst="rect">
            <a:avLst/>
          </a:prstGeom>
        </p:spPr>
      </p:pic>
      <p:pic>
        <p:nvPicPr>
          <p:cNvPr id="10" name="Picture 9">
            <a:extLst>
              <a:ext uri="{FF2B5EF4-FFF2-40B4-BE49-F238E27FC236}">
                <a16:creationId xmlns:a16="http://schemas.microsoft.com/office/drawing/2014/main" id="{2F480EA9-ECDE-B047-BDFC-16FBA37ABAE6}"/>
              </a:ext>
            </a:extLst>
          </p:cNvPr>
          <p:cNvPicPr>
            <a:picLocks noChangeAspect="1"/>
          </p:cNvPicPr>
          <p:nvPr/>
        </p:nvPicPr>
        <p:blipFill>
          <a:blip r:embed="rId6"/>
          <a:srcRect/>
          <a:stretch/>
        </p:blipFill>
        <p:spPr>
          <a:xfrm>
            <a:off x="9936881" y="4131945"/>
            <a:ext cx="3273474" cy="2375441"/>
          </a:xfrm>
          <a:prstGeom prst="rect">
            <a:avLst/>
          </a:prstGeom>
        </p:spPr>
      </p:pic>
      <p:pic>
        <p:nvPicPr>
          <p:cNvPr id="11" name="Picture 10">
            <a:extLst>
              <a:ext uri="{FF2B5EF4-FFF2-40B4-BE49-F238E27FC236}">
                <a16:creationId xmlns:a16="http://schemas.microsoft.com/office/drawing/2014/main" id="{11C62A90-71B6-CA42-B785-B1F74474BD69}"/>
              </a:ext>
            </a:extLst>
          </p:cNvPr>
          <p:cNvPicPr>
            <a:picLocks noChangeAspect="1"/>
          </p:cNvPicPr>
          <p:nvPr/>
        </p:nvPicPr>
        <p:blipFill>
          <a:blip r:embed="rId7"/>
          <a:stretch>
            <a:fillRect/>
          </a:stretch>
        </p:blipFill>
        <p:spPr>
          <a:xfrm>
            <a:off x="350825" y="1982482"/>
            <a:ext cx="2003904" cy="2410225"/>
          </a:xfrm>
          <a:prstGeom prst="rect">
            <a:avLst/>
          </a:prstGeom>
        </p:spPr>
      </p:pic>
      <p:pic>
        <p:nvPicPr>
          <p:cNvPr id="13" name="Picture 12">
            <a:extLst>
              <a:ext uri="{FF2B5EF4-FFF2-40B4-BE49-F238E27FC236}">
                <a16:creationId xmlns:a16="http://schemas.microsoft.com/office/drawing/2014/main" id="{6A61F6B9-07F8-7D4F-A4C2-2782C2F80C2A}"/>
              </a:ext>
            </a:extLst>
          </p:cNvPr>
          <p:cNvPicPr>
            <a:picLocks noChangeAspect="1"/>
          </p:cNvPicPr>
          <p:nvPr/>
        </p:nvPicPr>
        <p:blipFill>
          <a:blip r:embed="rId8"/>
          <a:srcRect/>
          <a:stretch/>
        </p:blipFill>
        <p:spPr>
          <a:xfrm>
            <a:off x="5098591" y="3372003"/>
            <a:ext cx="2326227" cy="1881786"/>
          </a:xfrm>
          <a:prstGeom prst="rect">
            <a:avLst/>
          </a:prstGeom>
        </p:spPr>
      </p:pic>
    </p:spTree>
    <p:extLst>
      <p:ext uri="{BB962C8B-B14F-4D97-AF65-F5344CB8AC3E}">
        <p14:creationId xmlns:p14="http://schemas.microsoft.com/office/powerpoint/2010/main" val="291311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9C7D6739-84B5-AF49-86ED-8F8EB48B0724}"/>
              </a:ext>
            </a:extLst>
          </p:cNvPr>
          <p:cNvSpPr/>
          <p:nvPr/>
        </p:nvSpPr>
        <p:spPr>
          <a:xfrm>
            <a:off x="3068053" y="2648857"/>
            <a:ext cx="6055894" cy="974656"/>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7E0C3076-5A70-E147-AAB2-9B125C137B7D}"/>
              </a:ext>
            </a:extLst>
          </p:cNvPr>
          <p:cNvSpPr>
            <a:spLocks noGrp="1"/>
          </p:cNvSpPr>
          <p:nvPr>
            <p:ph type="ctrTitle"/>
          </p:nvPr>
        </p:nvSpPr>
        <p:spPr>
          <a:xfrm>
            <a:off x="3201176" y="2648857"/>
            <a:ext cx="5789648" cy="974655"/>
          </a:xfrm>
        </p:spPr>
        <p:txBody>
          <a:bodyPr anchor="ctr">
            <a:normAutofit/>
          </a:bodyPr>
          <a:lstStyle/>
          <a:p>
            <a:r>
              <a:rPr lang="sv-SE" sz="4800" b="1" dirty="0"/>
              <a:t>Energiåtervinning</a:t>
            </a:r>
          </a:p>
        </p:txBody>
      </p:sp>
      <p:sp>
        <p:nvSpPr>
          <p:cNvPr id="3" name="Underrubrik 2">
            <a:extLst>
              <a:ext uri="{FF2B5EF4-FFF2-40B4-BE49-F238E27FC236}">
                <a16:creationId xmlns:a16="http://schemas.microsoft.com/office/drawing/2014/main" id="{B79E4A09-CC11-CC43-B7F0-C5DB50D38F2B}"/>
              </a:ext>
            </a:extLst>
          </p:cNvPr>
          <p:cNvSpPr>
            <a:spLocks noGrp="1"/>
          </p:cNvSpPr>
          <p:nvPr>
            <p:ph type="subTitle" idx="1"/>
          </p:nvPr>
        </p:nvSpPr>
        <p:spPr>
          <a:xfrm>
            <a:off x="1524000" y="3715589"/>
            <a:ext cx="9144000" cy="600507"/>
          </a:xfrm>
        </p:spPr>
        <p:txBody>
          <a:bodyPr/>
          <a:lstStyle/>
          <a:p>
            <a:r>
              <a:rPr lang="sv-SE" dirty="0"/>
              <a:t>Lektion för år 4–6</a:t>
            </a:r>
          </a:p>
        </p:txBody>
      </p:sp>
    </p:spTree>
    <p:extLst>
      <p:ext uri="{BB962C8B-B14F-4D97-AF65-F5344CB8AC3E}">
        <p14:creationId xmlns:p14="http://schemas.microsoft.com/office/powerpoint/2010/main" val="326294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a:xfrm>
            <a:off x="1787525" y="863100"/>
            <a:ext cx="8616950" cy="4656787"/>
          </a:xfrm>
        </p:spPr>
        <p:txBody>
          <a:bodyPr/>
          <a:lstStyle/>
          <a:p>
            <a:r>
              <a:rPr lang="sv-SE" b="1" dirty="0"/>
              <a:t>Vad är energiåtervinning?</a:t>
            </a:r>
          </a:p>
        </p:txBody>
      </p:sp>
    </p:spTree>
    <p:extLst>
      <p:ext uri="{BB962C8B-B14F-4D97-AF65-F5344CB8AC3E}">
        <p14:creationId xmlns:p14="http://schemas.microsoft.com/office/powerpoint/2010/main" val="100351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1019B-9406-564A-AB7B-AB3BAC990A64}"/>
              </a:ext>
            </a:extLst>
          </p:cNvPr>
          <p:cNvSpPr>
            <a:spLocks noGrp="1"/>
          </p:cNvSpPr>
          <p:nvPr>
            <p:ph type="title"/>
          </p:nvPr>
        </p:nvSpPr>
        <p:spPr>
          <a:xfrm>
            <a:off x="1787525" y="708347"/>
            <a:ext cx="8616950" cy="2129482"/>
          </a:xfrm>
        </p:spPr>
        <p:txBody>
          <a:bodyPr>
            <a:normAutofit fontScale="90000"/>
          </a:bodyPr>
          <a:lstStyle/>
          <a:p>
            <a:r>
              <a:rPr lang="sv-SE" sz="4200" dirty="0">
                <a:latin typeface="Arial"/>
                <a:cs typeface="Arial"/>
              </a:rPr>
              <a:t>Det är att elda med soporna och ta till vara på energin som el och värme. Energiåtervinning ska användas när avfallet inte kan återanvändas eller materialåtervinnas. </a:t>
            </a:r>
            <a:endParaRPr lang="sv-SE" dirty="0">
              <a:latin typeface="Arial"/>
              <a:cs typeface="Arial"/>
            </a:endParaRPr>
          </a:p>
        </p:txBody>
      </p:sp>
      <p:pic>
        <p:nvPicPr>
          <p:cNvPr id="4" name="Picture 3">
            <a:extLst>
              <a:ext uri="{FF2B5EF4-FFF2-40B4-BE49-F238E27FC236}">
                <a16:creationId xmlns:a16="http://schemas.microsoft.com/office/drawing/2014/main" id="{9F4E2256-5DB8-854D-9036-3C01EB04EF73}"/>
              </a:ext>
            </a:extLst>
          </p:cNvPr>
          <p:cNvPicPr>
            <a:picLocks noChangeAspect="1"/>
          </p:cNvPicPr>
          <p:nvPr/>
        </p:nvPicPr>
        <p:blipFill>
          <a:blip r:embed="rId3"/>
          <a:stretch>
            <a:fillRect/>
          </a:stretch>
        </p:blipFill>
        <p:spPr>
          <a:xfrm>
            <a:off x="3700985" y="3249146"/>
            <a:ext cx="4790031" cy="3539003"/>
          </a:xfrm>
          <a:prstGeom prst="rect">
            <a:avLst/>
          </a:prstGeom>
        </p:spPr>
      </p:pic>
    </p:spTree>
    <p:extLst>
      <p:ext uri="{BB962C8B-B14F-4D97-AF65-F5344CB8AC3E}">
        <p14:creationId xmlns:p14="http://schemas.microsoft.com/office/powerpoint/2010/main" val="4024346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1019B-9406-564A-AB7B-AB3BAC990A64}"/>
              </a:ext>
            </a:extLst>
          </p:cNvPr>
          <p:cNvSpPr>
            <a:spLocks noGrp="1"/>
          </p:cNvSpPr>
          <p:nvPr>
            <p:ph type="title"/>
          </p:nvPr>
        </p:nvSpPr>
        <p:spPr>
          <a:xfrm>
            <a:off x="1787525" y="708347"/>
            <a:ext cx="8616950" cy="2129482"/>
          </a:xfrm>
        </p:spPr>
        <p:txBody>
          <a:bodyPr>
            <a:normAutofit fontScale="90000"/>
          </a:bodyPr>
          <a:lstStyle/>
          <a:p>
            <a:r>
              <a:rPr lang="sv-SE" sz="4200" dirty="0">
                <a:solidFill>
                  <a:schemeClr val="bg1"/>
                </a:solidFill>
                <a:latin typeface="Arial"/>
                <a:cs typeface="Arial"/>
              </a:rPr>
              <a:t>S</a:t>
            </a:r>
            <a:r>
              <a:rPr lang="en-SE" sz="4200" dirty="0">
                <a:solidFill>
                  <a:schemeClr val="bg1"/>
                </a:solidFill>
                <a:latin typeface="Arial"/>
                <a:cs typeface="Arial"/>
              </a:rPr>
              <a:t>o</a:t>
            </a:r>
            <a:r>
              <a:rPr lang="sv-SE" sz="4200" dirty="0">
                <a:solidFill>
                  <a:schemeClr val="bg1"/>
                </a:solidFill>
                <a:latin typeface="Arial"/>
                <a:cs typeface="Arial"/>
              </a:rPr>
              <a:t>p</a:t>
            </a:r>
            <a:r>
              <a:rPr lang="en-SE" sz="4200" dirty="0" err="1">
                <a:solidFill>
                  <a:schemeClr val="bg1"/>
                </a:solidFill>
                <a:latin typeface="Arial"/>
                <a:cs typeface="Arial"/>
              </a:rPr>
              <a:t>bilar</a:t>
            </a:r>
            <a:r>
              <a:rPr lang="en-SE" sz="4200" dirty="0">
                <a:solidFill>
                  <a:schemeClr val="bg1"/>
                </a:solidFill>
                <a:latin typeface="Arial"/>
                <a:cs typeface="Arial"/>
              </a:rPr>
              <a:t> </a:t>
            </a:r>
            <a:r>
              <a:rPr lang="en-SE" sz="4200" dirty="0" err="1">
                <a:solidFill>
                  <a:schemeClr val="bg1"/>
                </a:solidFill>
                <a:latin typeface="Arial"/>
                <a:cs typeface="Arial"/>
              </a:rPr>
              <a:t>transporterar</a:t>
            </a:r>
            <a:r>
              <a:rPr lang="en-SE" sz="4200" dirty="0">
                <a:solidFill>
                  <a:schemeClr val="bg1"/>
                </a:solidFill>
                <a:latin typeface="Arial"/>
                <a:cs typeface="Arial"/>
              </a:rPr>
              <a:t> </a:t>
            </a:r>
            <a:r>
              <a:rPr lang="sv-SE" sz="4200" dirty="0">
                <a:solidFill>
                  <a:schemeClr val="bg1"/>
                </a:solidFill>
                <a:latin typeface="Arial"/>
                <a:cs typeface="Arial"/>
              </a:rPr>
              <a:t>r</a:t>
            </a:r>
            <a:r>
              <a:rPr lang="en-SE" sz="4200" dirty="0">
                <a:solidFill>
                  <a:schemeClr val="bg1"/>
                </a:solidFill>
                <a:latin typeface="Arial"/>
                <a:cs typeface="Arial"/>
              </a:rPr>
              <a:t>e</a:t>
            </a:r>
            <a:r>
              <a:rPr lang="sv-SE" sz="4200" dirty="0">
                <a:solidFill>
                  <a:schemeClr val="bg1"/>
                </a:solidFill>
                <a:latin typeface="Arial"/>
                <a:cs typeface="Arial"/>
              </a:rPr>
              <a:t>s</a:t>
            </a:r>
            <a:r>
              <a:rPr lang="en-SE" sz="4200" dirty="0">
                <a:solidFill>
                  <a:schemeClr val="bg1"/>
                </a:solidFill>
                <a:latin typeface="Arial"/>
                <a:cs typeface="Arial"/>
              </a:rPr>
              <a:t>t</a:t>
            </a:r>
            <a:r>
              <a:rPr lang="sv-SE" sz="4200" dirty="0">
                <a:solidFill>
                  <a:schemeClr val="bg1"/>
                </a:solidFill>
                <a:latin typeface="Arial"/>
                <a:cs typeface="Arial"/>
              </a:rPr>
              <a:t>a</a:t>
            </a:r>
            <a:r>
              <a:rPr lang="en-SE" sz="4200" dirty="0">
                <a:solidFill>
                  <a:schemeClr val="bg1"/>
                </a:solidFill>
                <a:latin typeface="Arial"/>
                <a:cs typeface="Arial"/>
              </a:rPr>
              <a:t>v</a:t>
            </a:r>
            <a:r>
              <a:rPr lang="sv-SE" sz="4200" dirty="0">
                <a:solidFill>
                  <a:schemeClr val="bg1"/>
                </a:solidFill>
                <a:latin typeface="Arial"/>
                <a:cs typeface="Arial"/>
              </a:rPr>
              <a:t>f</a:t>
            </a:r>
            <a:r>
              <a:rPr lang="en-SE" sz="4200" dirty="0">
                <a:solidFill>
                  <a:schemeClr val="bg1"/>
                </a:solidFill>
                <a:latin typeface="Arial"/>
                <a:cs typeface="Arial"/>
              </a:rPr>
              <a:t>a</a:t>
            </a:r>
            <a:r>
              <a:rPr lang="sv-SE" sz="4200" dirty="0">
                <a:solidFill>
                  <a:schemeClr val="bg1"/>
                </a:solidFill>
                <a:latin typeface="Arial"/>
                <a:cs typeface="Arial"/>
              </a:rPr>
              <a:t>l</a:t>
            </a:r>
            <a:r>
              <a:rPr lang="en-SE" sz="4200" dirty="0">
                <a:solidFill>
                  <a:schemeClr val="bg1"/>
                </a:solidFill>
                <a:latin typeface="Arial"/>
                <a:cs typeface="Arial"/>
              </a:rPr>
              <a:t>l</a:t>
            </a:r>
            <a:r>
              <a:rPr lang="sv-SE" sz="4200" dirty="0">
                <a:solidFill>
                  <a:schemeClr val="bg1"/>
                </a:solidFill>
                <a:latin typeface="Arial"/>
                <a:cs typeface="Arial"/>
              </a:rPr>
              <a:t>e</a:t>
            </a:r>
            <a:r>
              <a:rPr lang="en-SE" sz="4200" dirty="0">
                <a:solidFill>
                  <a:schemeClr val="bg1"/>
                </a:solidFill>
                <a:latin typeface="Arial"/>
                <a:cs typeface="Arial"/>
              </a:rPr>
              <a:t>t till </a:t>
            </a:r>
            <a:r>
              <a:rPr lang="en-SE" sz="4200" dirty="0" err="1">
                <a:solidFill>
                  <a:schemeClr val="bg1"/>
                </a:solidFill>
                <a:latin typeface="Arial"/>
                <a:cs typeface="Arial"/>
              </a:rPr>
              <a:t>kraftvärmeverket</a:t>
            </a:r>
            <a:r>
              <a:rPr lang="en-SE" sz="4200" dirty="0">
                <a:solidFill>
                  <a:schemeClr val="bg1"/>
                </a:solidFill>
                <a:latin typeface="Arial"/>
                <a:cs typeface="Arial"/>
              </a:rPr>
              <a:t> </a:t>
            </a:r>
            <a:r>
              <a:rPr lang="en-SE" sz="4200" dirty="0" err="1">
                <a:solidFill>
                  <a:schemeClr val="bg1"/>
                </a:solidFill>
                <a:latin typeface="Arial"/>
                <a:cs typeface="Arial"/>
              </a:rPr>
              <a:t>och</a:t>
            </a:r>
            <a:r>
              <a:rPr lang="en-SE" sz="4200" dirty="0">
                <a:solidFill>
                  <a:schemeClr val="bg1"/>
                </a:solidFill>
                <a:latin typeface="Arial"/>
                <a:cs typeface="Arial"/>
              </a:rPr>
              <a:t> </a:t>
            </a:r>
            <a:r>
              <a:rPr lang="en-SE" sz="4200" dirty="0" err="1">
                <a:solidFill>
                  <a:schemeClr val="bg1"/>
                </a:solidFill>
                <a:latin typeface="Arial"/>
                <a:cs typeface="Arial"/>
              </a:rPr>
              <a:t>tippar</a:t>
            </a:r>
            <a:r>
              <a:rPr lang="en-SE" sz="4200" dirty="0">
                <a:solidFill>
                  <a:schemeClr val="bg1"/>
                </a:solidFill>
                <a:latin typeface="Arial"/>
                <a:cs typeface="Arial"/>
              </a:rPr>
              <a:t> </a:t>
            </a:r>
            <a:r>
              <a:rPr lang="en-SE" sz="4200" dirty="0" err="1">
                <a:solidFill>
                  <a:schemeClr val="bg1"/>
                </a:solidFill>
                <a:latin typeface="Arial"/>
                <a:cs typeface="Arial"/>
              </a:rPr>
              <a:t>ner</a:t>
            </a:r>
            <a:r>
              <a:rPr lang="en-SE" sz="4200" dirty="0">
                <a:solidFill>
                  <a:schemeClr val="bg1"/>
                </a:solidFill>
                <a:latin typeface="Arial"/>
                <a:cs typeface="Arial"/>
              </a:rPr>
              <a:t> det </a:t>
            </a:r>
            <a:r>
              <a:rPr lang="en-SE" sz="4200" dirty="0" err="1">
                <a:solidFill>
                  <a:schemeClr val="bg1"/>
                </a:solidFill>
                <a:latin typeface="Arial"/>
                <a:cs typeface="Arial"/>
              </a:rPr>
              <a:t>i</a:t>
            </a:r>
            <a:r>
              <a:rPr lang="en-SE" sz="4200" dirty="0">
                <a:solidFill>
                  <a:schemeClr val="bg1"/>
                </a:solidFill>
                <a:latin typeface="Arial"/>
                <a:cs typeface="Arial"/>
              </a:rPr>
              <a:t> </a:t>
            </a:r>
            <a:r>
              <a:rPr lang="en-SE" sz="4200" dirty="0" err="1">
                <a:solidFill>
                  <a:schemeClr val="bg1"/>
                </a:solidFill>
                <a:latin typeface="Arial"/>
                <a:cs typeface="Arial"/>
              </a:rPr>
              <a:t>en</a:t>
            </a:r>
            <a:r>
              <a:rPr lang="en-SE" sz="4200" dirty="0">
                <a:solidFill>
                  <a:schemeClr val="bg1"/>
                </a:solidFill>
                <a:latin typeface="Arial"/>
                <a:cs typeface="Arial"/>
              </a:rPr>
              <a:t> bunker </a:t>
            </a:r>
            <a:r>
              <a:rPr lang="sv-SE" sz="4200" dirty="0">
                <a:solidFill>
                  <a:schemeClr val="bg1"/>
                </a:solidFill>
                <a:latin typeface="Arial"/>
                <a:cs typeface="Arial"/>
              </a:rPr>
              <a:t>s</a:t>
            </a:r>
            <a:r>
              <a:rPr lang="en-SE" sz="4200" dirty="0">
                <a:solidFill>
                  <a:schemeClr val="bg1"/>
                </a:solidFill>
                <a:latin typeface="Arial"/>
                <a:cs typeface="Arial"/>
              </a:rPr>
              <a:t>o</a:t>
            </a:r>
            <a:r>
              <a:rPr lang="sv-SE" sz="4200" dirty="0">
                <a:solidFill>
                  <a:schemeClr val="bg1"/>
                </a:solidFill>
                <a:latin typeface="Arial"/>
                <a:cs typeface="Arial"/>
              </a:rPr>
              <a:t>m</a:t>
            </a:r>
            <a:r>
              <a:rPr lang="en-SE" sz="4200" dirty="0">
                <a:solidFill>
                  <a:schemeClr val="bg1"/>
                </a:solidFill>
                <a:latin typeface="Arial"/>
                <a:cs typeface="Arial"/>
              </a:rPr>
              <a:t> </a:t>
            </a:r>
            <a:r>
              <a:rPr lang="sv-SE" sz="4200" dirty="0">
                <a:solidFill>
                  <a:schemeClr val="bg1"/>
                </a:solidFill>
                <a:latin typeface="Arial"/>
                <a:cs typeface="Arial"/>
              </a:rPr>
              <a:t>h</a:t>
            </a:r>
            <a:r>
              <a:rPr lang="en-SE" sz="4200" dirty="0">
                <a:solidFill>
                  <a:schemeClr val="bg1"/>
                </a:solidFill>
                <a:latin typeface="Arial"/>
                <a:cs typeface="Arial"/>
              </a:rPr>
              <a:t>a</a:t>
            </a:r>
            <a:r>
              <a:rPr lang="sv-SE" sz="4200" dirty="0">
                <a:solidFill>
                  <a:schemeClr val="bg1"/>
                </a:solidFill>
                <a:latin typeface="Arial"/>
                <a:cs typeface="Arial"/>
              </a:rPr>
              <a:t>r</a:t>
            </a:r>
            <a:r>
              <a:rPr lang="en-SE" sz="4200" dirty="0">
                <a:solidFill>
                  <a:schemeClr val="bg1"/>
                </a:solidFill>
                <a:latin typeface="Arial"/>
                <a:cs typeface="Arial"/>
              </a:rPr>
              <a:t> </a:t>
            </a:r>
            <a:r>
              <a:rPr lang="sv-SE" sz="4200" dirty="0">
                <a:solidFill>
                  <a:schemeClr val="bg1"/>
                </a:solidFill>
                <a:latin typeface="Arial"/>
                <a:cs typeface="Arial"/>
              </a:rPr>
              <a:t>e</a:t>
            </a:r>
            <a:r>
              <a:rPr lang="en-SE" sz="4200" dirty="0">
                <a:solidFill>
                  <a:schemeClr val="bg1"/>
                </a:solidFill>
                <a:latin typeface="Arial"/>
                <a:cs typeface="Arial"/>
              </a:rPr>
              <a:t>n </a:t>
            </a:r>
            <a:r>
              <a:rPr lang="sv-SE" sz="4200" dirty="0">
                <a:solidFill>
                  <a:schemeClr val="bg1"/>
                </a:solidFill>
                <a:latin typeface="Arial"/>
                <a:cs typeface="Arial"/>
              </a:rPr>
              <a:t>s</a:t>
            </a:r>
            <a:r>
              <a:rPr lang="en-SE" sz="4200" dirty="0">
                <a:solidFill>
                  <a:schemeClr val="bg1"/>
                </a:solidFill>
                <a:latin typeface="Arial"/>
                <a:cs typeface="Arial"/>
              </a:rPr>
              <a:t>t</a:t>
            </a:r>
            <a:r>
              <a:rPr lang="sv-SE" sz="4200" dirty="0">
                <a:solidFill>
                  <a:schemeClr val="bg1"/>
                </a:solidFill>
                <a:latin typeface="Arial"/>
                <a:cs typeface="Arial"/>
              </a:rPr>
              <a:t>o</a:t>
            </a:r>
            <a:r>
              <a:rPr lang="en-SE" sz="4200" dirty="0">
                <a:solidFill>
                  <a:schemeClr val="bg1"/>
                </a:solidFill>
                <a:latin typeface="Arial"/>
                <a:cs typeface="Arial"/>
              </a:rPr>
              <a:t>r </a:t>
            </a:r>
            <a:r>
              <a:rPr lang="sv-SE" sz="4200" dirty="0">
                <a:solidFill>
                  <a:schemeClr val="bg1"/>
                </a:solidFill>
                <a:latin typeface="Arial"/>
                <a:cs typeface="Arial"/>
              </a:rPr>
              <a:t>g</a:t>
            </a:r>
            <a:r>
              <a:rPr lang="en-SE" sz="4200" dirty="0" err="1">
                <a:solidFill>
                  <a:schemeClr val="bg1"/>
                </a:solidFill>
                <a:latin typeface="Arial"/>
                <a:cs typeface="Arial"/>
              </a:rPr>
              <a:t>ripklo</a:t>
            </a:r>
            <a:r>
              <a:rPr lang="en-SE" sz="4200" dirty="0">
                <a:solidFill>
                  <a:schemeClr val="bg1"/>
                </a:solidFill>
                <a:latin typeface="Arial"/>
                <a:cs typeface="Arial"/>
              </a:rPr>
              <a:t>. </a:t>
            </a:r>
            <a:r>
              <a:rPr lang="sv-SE" sz="4200" dirty="0">
                <a:solidFill>
                  <a:schemeClr val="bg1"/>
                </a:solidFill>
                <a:latin typeface="Arial"/>
                <a:cs typeface="Arial"/>
              </a:rPr>
              <a:t>D</a:t>
            </a:r>
            <a:r>
              <a:rPr lang="en-SE" sz="4200" dirty="0">
                <a:solidFill>
                  <a:schemeClr val="bg1"/>
                </a:solidFill>
                <a:latin typeface="Arial"/>
                <a:cs typeface="Arial"/>
              </a:rPr>
              <a:t>e</a:t>
            </a:r>
            <a:r>
              <a:rPr lang="sv-SE" sz="4200" dirty="0">
                <a:solidFill>
                  <a:schemeClr val="bg1"/>
                </a:solidFill>
                <a:latin typeface="Arial"/>
                <a:cs typeface="Arial"/>
              </a:rPr>
              <a:t>n</a:t>
            </a:r>
            <a:r>
              <a:rPr lang="en-SE" sz="4200" dirty="0">
                <a:solidFill>
                  <a:schemeClr val="bg1"/>
                </a:solidFill>
                <a:latin typeface="Arial"/>
                <a:cs typeface="Arial"/>
              </a:rPr>
              <a:t> </a:t>
            </a:r>
            <a:r>
              <a:rPr lang="en-SE" sz="4200" dirty="0" err="1">
                <a:solidFill>
                  <a:schemeClr val="bg1"/>
                </a:solidFill>
                <a:latin typeface="Arial"/>
                <a:cs typeface="Arial"/>
              </a:rPr>
              <a:t>släpper</a:t>
            </a:r>
            <a:r>
              <a:rPr lang="en-SE" sz="4200" dirty="0">
                <a:solidFill>
                  <a:schemeClr val="bg1"/>
                </a:solidFill>
                <a:latin typeface="Arial"/>
                <a:cs typeface="Arial"/>
              </a:rPr>
              <a:t> </a:t>
            </a:r>
            <a:r>
              <a:rPr lang="en-SE" sz="4200" dirty="0" err="1">
                <a:solidFill>
                  <a:schemeClr val="bg1"/>
                </a:solidFill>
                <a:latin typeface="Arial"/>
                <a:cs typeface="Arial"/>
              </a:rPr>
              <a:t>ner</a:t>
            </a:r>
            <a:r>
              <a:rPr lang="en-SE" sz="4200" dirty="0">
                <a:solidFill>
                  <a:schemeClr val="bg1"/>
                </a:solidFill>
                <a:latin typeface="Arial"/>
                <a:cs typeface="Arial"/>
              </a:rPr>
              <a:t> </a:t>
            </a:r>
            <a:r>
              <a:rPr lang="en-SE" sz="4200" dirty="0" err="1">
                <a:solidFill>
                  <a:schemeClr val="bg1"/>
                </a:solidFill>
                <a:latin typeface="Arial"/>
                <a:cs typeface="Arial"/>
              </a:rPr>
              <a:t>avfallet</a:t>
            </a:r>
            <a:r>
              <a:rPr lang="en-SE" sz="4200" dirty="0">
                <a:solidFill>
                  <a:schemeClr val="bg1"/>
                </a:solidFill>
                <a:latin typeface="Arial"/>
                <a:cs typeface="Arial"/>
              </a:rPr>
              <a:t> </a:t>
            </a:r>
            <a:r>
              <a:rPr lang="en-SE" sz="4200" dirty="0" err="1">
                <a:solidFill>
                  <a:schemeClr val="bg1"/>
                </a:solidFill>
                <a:latin typeface="Arial"/>
                <a:cs typeface="Arial"/>
              </a:rPr>
              <a:t>i</a:t>
            </a:r>
            <a:r>
              <a:rPr lang="en-SE" sz="4200" dirty="0">
                <a:solidFill>
                  <a:schemeClr val="bg1"/>
                </a:solidFill>
                <a:latin typeface="Arial"/>
                <a:cs typeface="Arial"/>
              </a:rPr>
              <a:t> </a:t>
            </a:r>
            <a:r>
              <a:rPr lang="sv-SE" sz="4200" dirty="0">
                <a:solidFill>
                  <a:schemeClr val="bg1"/>
                </a:solidFill>
                <a:latin typeface="Arial"/>
                <a:cs typeface="Arial"/>
              </a:rPr>
              <a:t>e</a:t>
            </a:r>
            <a:r>
              <a:rPr lang="en-SE" sz="4200" dirty="0">
                <a:solidFill>
                  <a:schemeClr val="bg1"/>
                </a:solidFill>
                <a:latin typeface="Arial"/>
                <a:cs typeface="Arial"/>
              </a:rPr>
              <a:t>n </a:t>
            </a:r>
            <a:r>
              <a:rPr lang="en-SE" sz="4200" dirty="0" err="1">
                <a:solidFill>
                  <a:schemeClr val="bg1"/>
                </a:solidFill>
                <a:latin typeface="Arial"/>
                <a:cs typeface="Arial"/>
              </a:rPr>
              <a:t>ugn</a:t>
            </a:r>
            <a:r>
              <a:rPr lang="en-SE" sz="4200" dirty="0">
                <a:solidFill>
                  <a:schemeClr val="bg1"/>
                </a:solidFill>
                <a:latin typeface="Arial"/>
                <a:cs typeface="Arial"/>
              </a:rPr>
              <a:t> </a:t>
            </a:r>
            <a:r>
              <a:rPr lang="sv-SE" sz="4200" dirty="0">
                <a:solidFill>
                  <a:schemeClr val="bg1"/>
                </a:solidFill>
                <a:latin typeface="Arial"/>
                <a:cs typeface="Arial"/>
              </a:rPr>
              <a:t>d</a:t>
            </a:r>
            <a:r>
              <a:rPr lang="en-SE" sz="4200" dirty="0" err="1">
                <a:solidFill>
                  <a:schemeClr val="bg1"/>
                </a:solidFill>
                <a:latin typeface="Arial"/>
                <a:cs typeface="Arial"/>
              </a:rPr>
              <a:t>är</a:t>
            </a:r>
            <a:r>
              <a:rPr lang="en-SE" sz="4200" dirty="0">
                <a:solidFill>
                  <a:schemeClr val="bg1"/>
                </a:solidFill>
                <a:latin typeface="Arial"/>
                <a:cs typeface="Arial"/>
              </a:rPr>
              <a:t> </a:t>
            </a:r>
            <a:r>
              <a:rPr lang="en-SE" sz="4200" dirty="0" err="1">
                <a:solidFill>
                  <a:schemeClr val="bg1"/>
                </a:solidFill>
                <a:latin typeface="Arial"/>
                <a:cs typeface="Arial"/>
              </a:rPr>
              <a:t>soporna</a:t>
            </a:r>
            <a:r>
              <a:rPr lang="en-SE" sz="4200" dirty="0">
                <a:solidFill>
                  <a:schemeClr val="bg1"/>
                </a:solidFill>
                <a:latin typeface="Arial"/>
                <a:cs typeface="Arial"/>
              </a:rPr>
              <a:t> brinner </a:t>
            </a:r>
            <a:r>
              <a:rPr lang="en-SE" sz="4200" dirty="0" err="1">
                <a:solidFill>
                  <a:schemeClr val="bg1"/>
                </a:solidFill>
                <a:latin typeface="Arial"/>
                <a:cs typeface="Arial"/>
              </a:rPr>
              <a:t>upp</a:t>
            </a:r>
            <a:r>
              <a:rPr lang="en-SE" sz="4200" dirty="0">
                <a:solidFill>
                  <a:schemeClr val="bg1"/>
                </a:solidFill>
                <a:latin typeface="Arial"/>
                <a:cs typeface="Arial"/>
              </a:rPr>
              <a:t>.</a:t>
            </a:r>
            <a:endParaRPr lang="sv-SE" dirty="0">
              <a:solidFill>
                <a:schemeClr val="bg1"/>
              </a:solidFill>
              <a:latin typeface="Arial"/>
              <a:cs typeface="Arial"/>
            </a:endParaRPr>
          </a:p>
        </p:txBody>
      </p:sp>
      <p:pic>
        <p:nvPicPr>
          <p:cNvPr id="7" name="Picture 6">
            <a:extLst>
              <a:ext uri="{FF2B5EF4-FFF2-40B4-BE49-F238E27FC236}">
                <a16:creationId xmlns:a16="http://schemas.microsoft.com/office/drawing/2014/main" id="{4BE898EC-EA08-FD4C-942A-E6C9093108A9}"/>
              </a:ext>
            </a:extLst>
          </p:cNvPr>
          <p:cNvPicPr>
            <a:picLocks noChangeAspect="1"/>
          </p:cNvPicPr>
          <p:nvPr/>
        </p:nvPicPr>
        <p:blipFill>
          <a:blip r:embed="rId3"/>
          <a:srcRect/>
          <a:stretch/>
        </p:blipFill>
        <p:spPr>
          <a:xfrm>
            <a:off x="0" y="3951515"/>
            <a:ext cx="10515046" cy="3104899"/>
          </a:xfrm>
          <a:prstGeom prst="rect">
            <a:avLst/>
          </a:prstGeom>
        </p:spPr>
      </p:pic>
    </p:spTree>
    <p:extLst>
      <p:ext uri="{BB962C8B-B14F-4D97-AF65-F5344CB8AC3E}">
        <p14:creationId xmlns:p14="http://schemas.microsoft.com/office/powerpoint/2010/main" val="2112021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1019B-9406-564A-AB7B-AB3BAC990A64}"/>
              </a:ext>
            </a:extLst>
          </p:cNvPr>
          <p:cNvSpPr>
            <a:spLocks noGrp="1"/>
          </p:cNvSpPr>
          <p:nvPr>
            <p:ph type="title"/>
          </p:nvPr>
        </p:nvSpPr>
        <p:spPr>
          <a:xfrm>
            <a:off x="1787525" y="708347"/>
            <a:ext cx="8616950" cy="2129482"/>
          </a:xfrm>
        </p:spPr>
        <p:txBody>
          <a:bodyPr>
            <a:normAutofit/>
          </a:bodyPr>
          <a:lstStyle/>
          <a:p>
            <a:r>
              <a:rPr lang="sv-SE" sz="4200" dirty="0" err="1">
                <a:latin typeface="Arial"/>
                <a:cs typeface="Arial"/>
              </a:rPr>
              <a:t>Sysav</a:t>
            </a:r>
            <a:r>
              <a:rPr lang="sv-SE" sz="4200" dirty="0">
                <a:latin typeface="Arial"/>
                <a:cs typeface="Arial"/>
              </a:rPr>
              <a:t> tar emot avfall från både företag och människor som bor i södra Skåne som blir till</a:t>
            </a:r>
          </a:p>
        </p:txBody>
      </p:sp>
      <p:pic>
        <p:nvPicPr>
          <p:cNvPr id="3" name="Picture 2">
            <a:extLst>
              <a:ext uri="{FF2B5EF4-FFF2-40B4-BE49-F238E27FC236}">
                <a16:creationId xmlns:a16="http://schemas.microsoft.com/office/drawing/2014/main" id="{5E065942-426F-524C-9E20-74A6A6145703}"/>
              </a:ext>
            </a:extLst>
          </p:cNvPr>
          <p:cNvPicPr>
            <a:picLocks noChangeAspect="1"/>
          </p:cNvPicPr>
          <p:nvPr/>
        </p:nvPicPr>
        <p:blipFill>
          <a:blip r:embed="rId3"/>
          <a:srcRect/>
          <a:stretch/>
        </p:blipFill>
        <p:spPr>
          <a:xfrm>
            <a:off x="4517754" y="2879277"/>
            <a:ext cx="7872784" cy="3555740"/>
          </a:xfrm>
          <a:prstGeom prst="rect">
            <a:avLst/>
          </a:prstGeom>
        </p:spPr>
      </p:pic>
      <p:sp>
        <p:nvSpPr>
          <p:cNvPr id="4" name="Title 1">
            <a:extLst>
              <a:ext uri="{FF2B5EF4-FFF2-40B4-BE49-F238E27FC236}">
                <a16:creationId xmlns:a16="http://schemas.microsoft.com/office/drawing/2014/main" id="{0BCE68F6-CBD8-ED46-88DA-3F01E2AAEA84}"/>
              </a:ext>
            </a:extLst>
          </p:cNvPr>
          <p:cNvSpPr txBox="1">
            <a:spLocks/>
          </p:cNvSpPr>
          <p:nvPr/>
        </p:nvSpPr>
        <p:spPr>
          <a:xfrm>
            <a:off x="969600" y="3135967"/>
            <a:ext cx="3465545" cy="1067389"/>
          </a:xfrm>
          <a:prstGeom prst="rect">
            <a:avLst/>
          </a:prstGeom>
        </p:spPr>
        <p:txBody>
          <a:bodyPr vert="horz" lIns="91440" tIns="45720" rIns="91440" bIns="45720" rtlCol="0" anchor="ctr">
            <a:noAutofit/>
          </a:bodyPr>
          <a:lstStyle>
            <a:lvl1pPr algn="ctr" defTabSz="914400" rtl="0" eaLnBrk="1" latinLnBrk="0" hangingPunct="1">
              <a:lnSpc>
                <a:spcPct val="100000"/>
              </a:lnSpc>
              <a:spcBef>
                <a:spcPct val="0"/>
              </a:spcBef>
              <a:buNone/>
              <a:defRPr sz="6000" kern="1200">
                <a:solidFill>
                  <a:schemeClr val="bg2"/>
                </a:solidFill>
                <a:latin typeface="Arial" panose="020B0604020202020204" pitchFamily="34" charset="0"/>
                <a:ea typeface="+mj-ea"/>
                <a:cs typeface="Arial" panose="020B0604020202020204" pitchFamily="34" charset="0"/>
              </a:defRPr>
            </a:lvl1pPr>
          </a:lstStyle>
          <a:p>
            <a:r>
              <a:rPr lang="sv-SE" sz="6600" b="1" dirty="0"/>
              <a:t>60-70%</a:t>
            </a:r>
          </a:p>
        </p:txBody>
      </p:sp>
      <p:sp>
        <p:nvSpPr>
          <p:cNvPr id="5" name="TextBox 4">
            <a:extLst>
              <a:ext uri="{FF2B5EF4-FFF2-40B4-BE49-F238E27FC236}">
                <a16:creationId xmlns:a16="http://schemas.microsoft.com/office/drawing/2014/main" id="{D288F080-C4DC-DF48-92A2-33EC74054756}"/>
              </a:ext>
            </a:extLst>
          </p:cNvPr>
          <p:cNvSpPr txBox="1"/>
          <p:nvPr/>
        </p:nvSpPr>
        <p:spPr>
          <a:xfrm>
            <a:off x="819107" y="4180539"/>
            <a:ext cx="3879273" cy="830997"/>
          </a:xfrm>
          <a:prstGeom prst="rect">
            <a:avLst/>
          </a:prstGeom>
          <a:noFill/>
        </p:spPr>
        <p:txBody>
          <a:bodyPr wrap="square" rtlCol="0">
            <a:spAutoFit/>
          </a:bodyPr>
          <a:lstStyle/>
          <a:p>
            <a:pPr algn="ctr"/>
            <a:r>
              <a:rPr lang="sv-SE" sz="2400" b="1" dirty="0">
                <a:solidFill>
                  <a:schemeClr val="bg1"/>
                </a:solidFill>
                <a:latin typeface="Arial" panose="020B0604020202020204" pitchFamily="34" charset="0"/>
                <a:cs typeface="Arial" panose="020B0604020202020204" pitchFamily="34" charset="0"/>
              </a:rPr>
              <a:t>av Malmö och Burlövs fjärrvärme</a:t>
            </a:r>
          </a:p>
        </p:txBody>
      </p:sp>
      <p:pic>
        <p:nvPicPr>
          <p:cNvPr id="6" name="Picture 5">
            <a:extLst>
              <a:ext uri="{FF2B5EF4-FFF2-40B4-BE49-F238E27FC236}">
                <a16:creationId xmlns:a16="http://schemas.microsoft.com/office/drawing/2014/main" id="{5DBB3D62-6B4F-4548-93BF-66254B1AB489}"/>
              </a:ext>
            </a:extLst>
          </p:cNvPr>
          <p:cNvPicPr>
            <a:picLocks noChangeAspect="1"/>
          </p:cNvPicPr>
          <p:nvPr/>
        </p:nvPicPr>
        <p:blipFill>
          <a:blip r:embed="rId4"/>
          <a:stretch>
            <a:fillRect/>
          </a:stretch>
        </p:blipFill>
        <p:spPr>
          <a:xfrm flipH="1">
            <a:off x="4435145" y="4625076"/>
            <a:ext cx="3141786" cy="1524577"/>
          </a:xfrm>
          <a:prstGeom prst="rect">
            <a:avLst/>
          </a:prstGeom>
        </p:spPr>
      </p:pic>
    </p:spTree>
    <p:extLst>
      <p:ext uri="{BB962C8B-B14F-4D97-AF65-F5344CB8AC3E}">
        <p14:creationId xmlns:p14="http://schemas.microsoft.com/office/powerpoint/2010/main" val="361348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0-#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10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3000"/>
                            </p:stCondLst>
                            <p:childTnLst>
                              <p:par>
                                <p:cTn id="13" presetID="1"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1019B-9406-564A-AB7B-AB3BAC990A64}"/>
              </a:ext>
            </a:extLst>
          </p:cNvPr>
          <p:cNvSpPr>
            <a:spLocks noGrp="1"/>
          </p:cNvSpPr>
          <p:nvPr>
            <p:ph type="title"/>
          </p:nvPr>
        </p:nvSpPr>
        <p:spPr>
          <a:xfrm>
            <a:off x="1787525" y="708347"/>
            <a:ext cx="8616950" cy="2129482"/>
          </a:xfrm>
        </p:spPr>
        <p:txBody>
          <a:bodyPr>
            <a:normAutofit/>
          </a:bodyPr>
          <a:lstStyle/>
          <a:p>
            <a:r>
              <a:rPr lang="sv-SE" sz="4200" dirty="0"/>
              <a:t>I </a:t>
            </a:r>
            <a:r>
              <a:rPr lang="sv-SE" sz="4200" dirty="0" err="1"/>
              <a:t>Sysavs</a:t>
            </a:r>
            <a:r>
              <a:rPr lang="sv-SE" sz="4200" dirty="0"/>
              <a:t> avfallseldande kraftvärmeverk produceras både värme och el.</a:t>
            </a:r>
          </a:p>
        </p:txBody>
      </p:sp>
      <p:sp>
        <p:nvSpPr>
          <p:cNvPr id="7" name="TextBox 6">
            <a:extLst>
              <a:ext uri="{FF2B5EF4-FFF2-40B4-BE49-F238E27FC236}">
                <a16:creationId xmlns:a16="http://schemas.microsoft.com/office/drawing/2014/main" id="{1AFD36FC-128F-2E43-A311-1FDA78D93C42}"/>
              </a:ext>
            </a:extLst>
          </p:cNvPr>
          <p:cNvSpPr txBox="1"/>
          <p:nvPr/>
        </p:nvSpPr>
        <p:spPr>
          <a:xfrm>
            <a:off x="329834" y="2785747"/>
            <a:ext cx="1457691" cy="643253"/>
          </a:xfrm>
          <a:prstGeom prst="rect">
            <a:avLst/>
          </a:prstGeom>
          <a:noFill/>
        </p:spPr>
        <p:txBody>
          <a:bodyPr wrap="square" rtlCol="0">
            <a:spAutoFit/>
          </a:bodyPr>
          <a:lstStyle/>
          <a:p>
            <a:pPr algn="ctr"/>
            <a:r>
              <a:rPr lang="sv-SE" sz="3200" b="1" dirty="0">
                <a:solidFill>
                  <a:schemeClr val="bg1"/>
                </a:solidFill>
                <a:latin typeface="Arial" panose="020B0604020202020204" pitchFamily="34" charset="0"/>
                <a:cs typeface="Arial" panose="020B0604020202020204" pitchFamily="34" charset="0"/>
              </a:rPr>
              <a:t>Värme</a:t>
            </a:r>
          </a:p>
        </p:txBody>
      </p:sp>
      <p:sp>
        <p:nvSpPr>
          <p:cNvPr id="8" name="TextBox 7">
            <a:extLst>
              <a:ext uri="{FF2B5EF4-FFF2-40B4-BE49-F238E27FC236}">
                <a16:creationId xmlns:a16="http://schemas.microsoft.com/office/drawing/2014/main" id="{F821B642-5BCC-3549-AFE3-20B66E28A288}"/>
              </a:ext>
            </a:extLst>
          </p:cNvPr>
          <p:cNvSpPr txBox="1"/>
          <p:nvPr/>
        </p:nvSpPr>
        <p:spPr>
          <a:xfrm>
            <a:off x="9817061" y="3105816"/>
            <a:ext cx="1603460" cy="584775"/>
          </a:xfrm>
          <a:prstGeom prst="rect">
            <a:avLst/>
          </a:prstGeom>
          <a:noFill/>
        </p:spPr>
        <p:txBody>
          <a:bodyPr wrap="square" rtlCol="0">
            <a:spAutoFit/>
          </a:bodyPr>
          <a:lstStyle/>
          <a:p>
            <a:pPr algn="ctr"/>
            <a:r>
              <a:rPr lang="sv-SE" sz="3200" b="1" dirty="0">
                <a:solidFill>
                  <a:schemeClr val="bg1"/>
                </a:solidFill>
                <a:latin typeface="Arial" panose="020B0604020202020204" pitchFamily="34" charset="0"/>
                <a:cs typeface="Arial" panose="020B0604020202020204" pitchFamily="34" charset="0"/>
              </a:rPr>
              <a:t>El</a:t>
            </a:r>
          </a:p>
        </p:txBody>
      </p:sp>
      <p:cxnSp>
        <p:nvCxnSpPr>
          <p:cNvPr id="10" name="Straight Arrow Connector 9">
            <a:extLst>
              <a:ext uri="{FF2B5EF4-FFF2-40B4-BE49-F238E27FC236}">
                <a16:creationId xmlns:a16="http://schemas.microsoft.com/office/drawing/2014/main" id="{67FA1075-68D7-BB4C-9AAE-6F6BBEAAA7EB}"/>
              </a:ext>
            </a:extLst>
          </p:cNvPr>
          <p:cNvCxnSpPr>
            <a:cxnSpLocks/>
          </p:cNvCxnSpPr>
          <p:nvPr/>
        </p:nvCxnSpPr>
        <p:spPr>
          <a:xfrm>
            <a:off x="1238461" y="3489758"/>
            <a:ext cx="1079575" cy="661938"/>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F2A011A-2F86-3D4B-BA7C-E99BCBE9C617}"/>
              </a:ext>
            </a:extLst>
          </p:cNvPr>
          <p:cNvCxnSpPr>
            <a:cxnSpLocks/>
          </p:cNvCxnSpPr>
          <p:nvPr/>
        </p:nvCxnSpPr>
        <p:spPr>
          <a:xfrm flipH="1">
            <a:off x="10402913" y="3732153"/>
            <a:ext cx="138545" cy="705879"/>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descr="A close up of a logo&#10;&#10;Description automatically generated">
            <a:extLst>
              <a:ext uri="{FF2B5EF4-FFF2-40B4-BE49-F238E27FC236}">
                <a16:creationId xmlns:a16="http://schemas.microsoft.com/office/drawing/2014/main" id="{1E373E82-0FDD-4543-945B-935F05A0D94C}"/>
              </a:ext>
            </a:extLst>
          </p:cNvPr>
          <p:cNvPicPr>
            <a:picLocks noChangeAspect="1"/>
          </p:cNvPicPr>
          <p:nvPr/>
        </p:nvPicPr>
        <p:blipFill>
          <a:blip r:embed="rId3"/>
          <a:stretch>
            <a:fillRect/>
          </a:stretch>
        </p:blipFill>
        <p:spPr>
          <a:xfrm>
            <a:off x="2151477" y="2763445"/>
            <a:ext cx="9263359" cy="4052719"/>
          </a:xfrm>
          <a:prstGeom prst="rect">
            <a:avLst/>
          </a:prstGeom>
        </p:spPr>
      </p:pic>
      <p:pic>
        <p:nvPicPr>
          <p:cNvPr id="14" name="Picture 13">
            <a:extLst>
              <a:ext uri="{FF2B5EF4-FFF2-40B4-BE49-F238E27FC236}">
                <a16:creationId xmlns:a16="http://schemas.microsoft.com/office/drawing/2014/main" id="{E8043807-5A91-3A4C-8F7E-D36AEE99F6DA}"/>
              </a:ext>
            </a:extLst>
          </p:cNvPr>
          <p:cNvPicPr>
            <a:picLocks noChangeAspect="1"/>
          </p:cNvPicPr>
          <p:nvPr/>
        </p:nvPicPr>
        <p:blipFill>
          <a:blip r:embed="rId4"/>
          <a:stretch>
            <a:fillRect/>
          </a:stretch>
        </p:blipFill>
        <p:spPr>
          <a:xfrm>
            <a:off x="1778249" y="4372605"/>
            <a:ext cx="2580003" cy="1967799"/>
          </a:xfrm>
          <a:prstGeom prst="rect">
            <a:avLst/>
          </a:prstGeom>
        </p:spPr>
      </p:pic>
      <p:pic>
        <p:nvPicPr>
          <p:cNvPr id="15" name="Picture 14">
            <a:extLst>
              <a:ext uri="{FF2B5EF4-FFF2-40B4-BE49-F238E27FC236}">
                <a16:creationId xmlns:a16="http://schemas.microsoft.com/office/drawing/2014/main" id="{0785F71D-C55D-A444-9E2F-25B31B2996EA}"/>
              </a:ext>
            </a:extLst>
          </p:cNvPr>
          <p:cNvPicPr>
            <a:picLocks noChangeAspect="1"/>
          </p:cNvPicPr>
          <p:nvPr/>
        </p:nvPicPr>
        <p:blipFill>
          <a:blip r:embed="rId5"/>
          <a:srcRect/>
          <a:stretch/>
        </p:blipFill>
        <p:spPr>
          <a:xfrm>
            <a:off x="7092074" y="3948316"/>
            <a:ext cx="3593753" cy="2701411"/>
          </a:xfrm>
          <a:prstGeom prst="rect">
            <a:avLst/>
          </a:prstGeom>
        </p:spPr>
      </p:pic>
      <p:sp>
        <p:nvSpPr>
          <p:cNvPr id="3" name="TextBox 2">
            <a:extLst>
              <a:ext uri="{FF2B5EF4-FFF2-40B4-BE49-F238E27FC236}">
                <a16:creationId xmlns:a16="http://schemas.microsoft.com/office/drawing/2014/main" id="{A3439339-EAD4-4A89-8164-81C617624F70}"/>
              </a:ext>
            </a:extLst>
          </p:cNvPr>
          <p:cNvSpPr txBox="1"/>
          <p:nvPr/>
        </p:nvSpPr>
        <p:spPr>
          <a:xfrm>
            <a:off x="1209658" y="-1840774"/>
            <a:ext cx="9772683" cy="369332"/>
          </a:xfrm>
          <a:prstGeom prst="rect">
            <a:avLst/>
          </a:prstGeom>
          <a:noFill/>
        </p:spPr>
        <p:txBody>
          <a:bodyPr wrap="square" rtlCol="0">
            <a:spAutoFit/>
          </a:bodyPr>
          <a:lstStyle/>
          <a:p>
            <a:pPr lvl="0"/>
            <a:r>
              <a:rPr lang="sv-SE"/>
              <a:t>Bild 6- lägg till lampa som lyser eller telefon som laddas eller liknande för att se outputen av el</a:t>
            </a:r>
          </a:p>
        </p:txBody>
      </p:sp>
      <p:pic>
        <p:nvPicPr>
          <p:cNvPr id="9" name="Picture 8" descr="A close up of a logo&#10;&#10;Description automatically generated">
            <a:extLst>
              <a:ext uri="{FF2B5EF4-FFF2-40B4-BE49-F238E27FC236}">
                <a16:creationId xmlns:a16="http://schemas.microsoft.com/office/drawing/2014/main" id="{807C8101-4CA8-084F-8764-96374EBF112E}"/>
              </a:ext>
            </a:extLst>
          </p:cNvPr>
          <p:cNvPicPr>
            <a:picLocks noChangeAspect="1"/>
          </p:cNvPicPr>
          <p:nvPr/>
        </p:nvPicPr>
        <p:blipFill>
          <a:blip r:embed="rId6"/>
          <a:stretch>
            <a:fillRect/>
          </a:stretch>
        </p:blipFill>
        <p:spPr>
          <a:xfrm>
            <a:off x="8363413" y="4995316"/>
            <a:ext cx="3607457" cy="2044226"/>
          </a:xfrm>
          <a:prstGeom prst="rect">
            <a:avLst/>
          </a:prstGeom>
        </p:spPr>
      </p:pic>
    </p:spTree>
    <p:extLst>
      <p:ext uri="{BB962C8B-B14F-4D97-AF65-F5344CB8AC3E}">
        <p14:creationId xmlns:p14="http://schemas.microsoft.com/office/powerpoint/2010/main" val="171898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000"/>
                            </p:stCondLst>
                            <p:childTnLst>
                              <p:par>
                                <p:cTn id="23" presetID="1"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4A1118-C65D-C140-9454-A1CEE543D01B}"/>
              </a:ext>
            </a:extLst>
          </p:cNvPr>
          <p:cNvPicPr>
            <a:picLocks noChangeAspect="1"/>
          </p:cNvPicPr>
          <p:nvPr/>
        </p:nvPicPr>
        <p:blipFill>
          <a:blip r:embed="rId3"/>
          <a:srcRect/>
          <a:stretch/>
        </p:blipFill>
        <p:spPr>
          <a:xfrm>
            <a:off x="1509403" y="2698585"/>
            <a:ext cx="9410700" cy="4025900"/>
          </a:xfrm>
          <a:prstGeom prst="rect">
            <a:avLst/>
          </a:prstGeom>
        </p:spPr>
      </p:pic>
      <p:pic>
        <p:nvPicPr>
          <p:cNvPr id="5" name="Picture 4">
            <a:extLst>
              <a:ext uri="{FF2B5EF4-FFF2-40B4-BE49-F238E27FC236}">
                <a16:creationId xmlns:a16="http://schemas.microsoft.com/office/drawing/2014/main" id="{6AD8D6DB-46ED-6D41-9596-49A131C81C7F}"/>
              </a:ext>
            </a:extLst>
          </p:cNvPr>
          <p:cNvPicPr>
            <a:picLocks noChangeAspect="1"/>
          </p:cNvPicPr>
          <p:nvPr/>
        </p:nvPicPr>
        <p:blipFill>
          <a:blip r:embed="rId4"/>
          <a:stretch>
            <a:fillRect/>
          </a:stretch>
        </p:blipFill>
        <p:spPr>
          <a:xfrm>
            <a:off x="2959925" y="607225"/>
            <a:ext cx="1160813" cy="2379667"/>
          </a:xfrm>
          <a:prstGeom prst="rect">
            <a:avLst/>
          </a:prstGeom>
        </p:spPr>
      </p:pic>
      <p:pic>
        <p:nvPicPr>
          <p:cNvPr id="6" name="Picture 5">
            <a:extLst>
              <a:ext uri="{FF2B5EF4-FFF2-40B4-BE49-F238E27FC236}">
                <a16:creationId xmlns:a16="http://schemas.microsoft.com/office/drawing/2014/main" id="{6BF7935F-AED0-604C-92C3-F40B266B356C}"/>
              </a:ext>
            </a:extLst>
          </p:cNvPr>
          <p:cNvPicPr>
            <a:picLocks noChangeAspect="1"/>
          </p:cNvPicPr>
          <p:nvPr/>
        </p:nvPicPr>
        <p:blipFill>
          <a:blip r:embed="rId5"/>
          <a:stretch>
            <a:fillRect/>
          </a:stretch>
        </p:blipFill>
        <p:spPr>
          <a:xfrm>
            <a:off x="3190503" y="3120488"/>
            <a:ext cx="621475" cy="103579"/>
          </a:xfrm>
          <a:prstGeom prst="rect">
            <a:avLst/>
          </a:prstGeom>
        </p:spPr>
      </p:pic>
      <p:pic>
        <p:nvPicPr>
          <p:cNvPr id="7" name="Picture 6">
            <a:extLst>
              <a:ext uri="{FF2B5EF4-FFF2-40B4-BE49-F238E27FC236}">
                <a16:creationId xmlns:a16="http://schemas.microsoft.com/office/drawing/2014/main" id="{D247C14B-6B6A-4840-AE5B-4017A350BCEE}"/>
              </a:ext>
            </a:extLst>
          </p:cNvPr>
          <p:cNvPicPr>
            <a:picLocks noChangeAspect="1"/>
          </p:cNvPicPr>
          <p:nvPr/>
        </p:nvPicPr>
        <p:blipFill>
          <a:blip r:embed="rId6"/>
          <a:stretch>
            <a:fillRect/>
          </a:stretch>
        </p:blipFill>
        <p:spPr>
          <a:xfrm>
            <a:off x="3269837" y="833707"/>
            <a:ext cx="1349663" cy="2135288"/>
          </a:xfrm>
          <a:prstGeom prst="rect">
            <a:avLst/>
          </a:prstGeom>
        </p:spPr>
      </p:pic>
      <p:sp>
        <p:nvSpPr>
          <p:cNvPr id="8" name="TextBox 7">
            <a:extLst>
              <a:ext uri="{FF2B5EF4-FFF2-40B4-BE49-F238E27FC236}">
                <a16:creationId xmlns:a16="http://schemas.microsoft.com/office/drawing/2014/main" id="{EFB71D63-BD49-0940-A6E5-1DD1239016D8}"/>
              </a:ext>
            </a:extLst>
          </p:cNvPr>
          <p:cNvSpPr txBox="1"/>
          <p:nvPr/>
        </p:nvSpPr>
        <p:spPr>
          <a:xfrm>
            <a:off x="6341673" y="831286"/>
            <a:ext cx="5411105" cy="1896609"/>
          </a:xfrm>
          <a:prstGeom prst="rect">
            <a:avLst/>
          </a:prstGeom>
          <a:noFill/>
        </p:spPr>
        <p:txBody>
          <a:bodyPr wrap="square" rtlCol="0" anchor="t">
            <a:spAutoFit/>
          </a:bodyPr>
          <a:lstStyle/>
          <a:p>
            <a:pPr>
              <a:lnSpc>
                <a:spcPct val="120000"/>
              </a:lnSpc>
            </a:pPr>
            <a:r>
              <a:rPr lang="sv-SE" sz="2500" dirty="0">
                <a:latin typeface="Arial"/>
                <a:cs typeface="Arial"/>
              </a:rPr>
              <a:t>För att det inte ska släppas ut farliga ämnen så använder alla förbränningsanläggningar avancerad teknik för rengöring av rökgaserna.</a:t>
            </a:r>
            <a:endParaRPr lang="sv-SE" sz="2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293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2000" autoRev="1" fill="hold" nodeType="withEffect">
                                  <p:stCondLst>
                                    <p:cond delay="0"/>
                                  </p:stCondLst>
                                  <p:childTnLst>
                                    <p:animScale>
                                      <p:cBhvr>
                                        <p:cTn id="6" dur="500" fill="hold"/>
                                        <p:tgtEl>
                                          <p:spTgt spid="5"/>
                                        </p:tgtEl>
                                      </p:cBhvr>
                                      <p:by x="110000" y="110000"/>
                                    </p:animScale>
                                  </p:childTnLst>
                                </p:cTn>
                              </p:par>
                            </p:childTnLst>
                          </p:cTn>
                        </p:par>
                        <p:par>
                          <p:cTn id="7" fill="hold">
                            <p:stCondLst>
                              <p:cond delay="2000"/>
                            </p:stCondLst>
                            <p:childTnLst>
                              <p:par>
                                <p:cTn id="8" presetID="53" presetClass="entr" presetSubtype="16"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par>
                          <p:cTn id="13" fill="hold">
                            <p:stCondLst>
                              <p:cond delay="2500"/>
                            </p:stCondLst>
                            <p:childTnLst>
                              <p:par>
                                <p:cTn id="14" presetID="9" presetClass="exit" presetSubtype="0" fill="hold" nodeType="afterEffect">
                                  <p:stCondLst>
                                    <p:cond delay="0"/>
                                  </p:stCondLst>
                                  <p:childTnLst>
                                    <p:animEffect transition="out" filter="dissolve">
                                      <p:cBhvr>
                                        <p:cTn id="15" dur="2000"/>
                                        <p:tgtEl>
                                          <p:spTgt spid="5"/>
                                        </p:tgtEl>
                                      </p:cBhvr>
                                    </p:animEffect>
                                    <p:set>
                                      <p:cBhvr>
                                        <p:cTn id="16" dur="1" fill="hold">
                                          <p:stCondLst>
                                            <p:cond delay="1999"/>
                                          </p:stCondLst>
                                        </p:cTn>
                                        <p:tgtEl>
                                          <p:spTgt spid="5"/>
                                        </p:tgtEl>
                                        <p:attrNameLst>
                                          <p:attrName>style.visibility</p:attrName>
                                        </p:attrNameLst>
                                      </p:cBhvr>
                                      <p:to>
                                        <p:strVal val="hidden"/>
                                      </p:to>
                                    </p:set>
                                  </p:childTnLst>
                                </p:cTn>
                              </p:par>
                            </p:childTnLst>
                          </p:cTn>
                        </p:par>
                        <p:par>
                          <p:cTn id="17" fill="hold">
                            <p:stCondLst>
                              <p:cond delay="4500"/>
                            </p:stCondLst>
                            <p:childTnLst>
                              <p:par>
                                <p:cTn id="18" presetID="9"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par>
                          <p:cTn id="21" fill="hold">
                            <p:stCondLst>
                              <p:cond delay="5000"/>
                            </p:stCondLst>
                            <p:childTnLst>
                              <p:par>
                                <p:cTn id="22" presetID="6" presetClass="emph" presetSubtype="0" repeatCount="3000" autoRev="1" fill="hold" nodeType="afterEffect">
                                  <p:stCondLst>
                                    <p:cond delay="0"/>
                                  </p:stCondLst>
                                  <p:childTnLst>
                                    <p:animScale>
                                      <p:cBhvr>
                                        <p:cTn id="23"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C31F1D-5029-054E-9198-4BFD50F90414}"/>
              </a:ext>
            </a:extLst>
          </p:cNvPr>
          <p:cNvSpPr txBox="1"/>
          <p:nvPr/>
        </p:nvSpPr>
        <p:spPr>
          <a:xfrm>
            <a:off x="789091" y="1811891"/>
            <a:ext cx="6074554" cy="2015936"/>
          </a:xfrm>
          <a:prstGeom prst="rect">
            <a:avLst/>
          </a:prstGeom>
          <a:noFill/>
        </p:spPr>
        <p:txBody>
          <a:bodyPr wrap="square" rtlCol="0">
            <a:spAutoFit/>
          </a:bodyPr>
          <a:lstStyle/>
          <a:p>
            <a:pPr lvl="0"/>
            <a:r>
              <a:rPr lang="sv-SE" sz="2500" dirty="0">
                <a:latin typeface="Arial" panose="020B0604020202020204" pitchFamily="34" charset="0"/>
                <a:cs typeface="Arial" panose="020B0604020202020204" pitchFamily="34" charset="0"/>
              </a:rPr>
              <a:t>Det som inte kan förbrännas är t.ex. glasflaskor och konservburkar. </a:t>
            </a:r>
          </a:p>
          <a:p>
            <a:pPr lvl="0"/>
            <a:endParaRPr lang="sv-SE" sz="2500" dirty="0">
              <a:latin typeface="Arial" panose="020B0604020202020204" pitchFamily="34" charset="0"/>
              <a:cs typeface="Arial" panose="020B0604020202020204" pitchFamily="34" charset="0"/>
            </a:endParaRPr>
          </a:p>
          <a:p>
            <a:pPr lvl="0"/>
            <a:r>
              <a:rPr lang="sv-SE" sz="2500" dirty="0">
                <a:latin typeface="Arial" panose="020B0604020202020204" pitchFamily="34" charset="0"/>
                <a:cs typeface="Arial" panose="020B0604020202020204" pitchFamily="34" charset="0"/>
              </a:rPr>
              <a:t>Det blir kvar i botten på ugnen som </a:t>
            </a:r>
            <a:r>
              <a:rPr lang="sv-SE" sz="2500" b="1" dirty="0">
                <a:solidFill>
                  <a:schemeClr val="accent3"/>
                </a:solidFill>
                <a:latin typeface="Arial" panose="020B0604020202020204" pitchFamily="34" charset="0"/>
                <a:cs typeface="Arial" panose="020B0604020202020204" pitchFamily="34" charset="0"/>
              </a:rPr>
              <a:t>slagg</a:t>
            </a:r>
            <a:r>
              <a:rPr lang="sv-SE" sz="2500" dirty="0">
                <a:latin typeface="Arial" panose="020B0604020202020204" pitchFamily="34" charset="0"/>
                <a:cs typeface="Arial" panose="020B0604020202020204" pitchFamily="34" charset="0"/>
              </a:rPr>
              <a:t> och </a:t>
            </a:r>
            <a:r>
              <a:rPr lang="sv-SE" sz="2500" b="1" dirty="0">
                <a:solidFill>
                  <a:schemeClr val="accent3"/>
                </a:solidFill>
                <a:latin typeface="Arial" panose="020B0604020202020204" pitchFamily="34" charset="0"/>
                <a:cs typeface="Arial" panose="020B0604020202020204" pitchFamily="34" charset="0"/>
              </a:rPr>
              <a:t>aska</a:t>
            </a:r>
            <a:r>
              <a:rPr lang="sv-SE" sz="2500" dirty="0">
                <a:latin typeface="Arial" panose="020B0604020202020204" pitchFamily="34" charset="0"/>
                <a:cs typeface="Arial" panose="020B0604020202020204" pitchFamily="34" charset="0"/>
              </a:rPr>
              <a:t>. </a:t>
            </a:r>
          </a:p>
        </p:txBody>
      </p:sp>
      <p:pic>
        <p:nvPicPr>
          <p:cNvPr id="6" name="Picture 5">
            <a:extLst>
              <a:ext uri="{FF2B5EF4-FFF2-40B4-BE49-F238E27FC236}">
                <a16:creationId xmlns:a16="http://schemas.microsoft.com/office/drawing/2014/main" id="{F9267493-CCC8-5644-930D-46E275A3A1A4}"/>
              </a:ext>
            </a:extLst>
          </p:cNvPr>
          <p:cNvPicPr>
            <a:picLocks noChangeAspect="1"/>
          </p:cNvPicPr>
          <p:nvPr/>
        </p:nvPicPr>
        <p:blipFill>
          <a:blip r:embed="rId3"/>
          <a:stretch>
            <a:fillRect/>
          </a:stretch>
        </p:blipFill>
        <p:spPr>
          <a:xfrm>
            <a:off x="7608988" y="-844482"/>
            <a:ext cx="3653118" cy="6858000"/>
          </a:xfrm>
          <a:prstGeom prst="rect">
            <a:avLst/>
          </a:prstGeom>
        </p:spPr>
      </p:pic>
    </p:spTree>
    <p:extLst>
      <p:ext uri="{BB962C8B-B14F-4D97-AF65-F5344CB8AC3E}">
        <p14:creationId xmlns:p14="http://schemas.microsoft.com/office/powerpoint/2010/main" val="525700277"/>
      </p:ext>
    </p:extLst>
  </p:cSld>
  <p:clrMapOvr>
    <a:masterClrMapping/>
  </p:clrMapOvr>
</p:sld>
</file>

<file path=ppt/theme/theme1.xml><?xml version="1.0" encoding="utf-8"?>
<a:theme xmlns:a="http://schemas.openxmlformats.org/drawingml/2006/main" name="Office-tema">
  <a:themeElements>
    <a:clrScheme name="Egen 10">
      <a:dk1>
        <a:srgbClr val="000000"/>
      </a:dk1>
      <a:lt1>
        <a:srgbClr val="FFFFFF"/>
      </a:lt1>
      <a:dk2>
        <a:srgbClr val="0E4D93"/>
      </a:dk2>
      <a:lt2>
        <a:srgbClr val="F3F8FB"/>
      </a:lt2>
      <a:accent1>
        <a:srgbClr val="0E4D93"/>
      </a:accent1>
      <a:accent2>
        <a:srgbClr val="1B79B3"/>
      </a:accent2>
      <a:accent3>
        <a:srgbClr val="7BAA1F"/>
      </a:accent3>
      <a:accent4>
        <a:srgbClr val="4F9CB6"/>
      </a:accent4>
      <a:accent5>
        <a:srgbClr val="F36B4F"/>
      </a:accent5>
      <a:accent6>
        <a:srgbClr val="415E71"/>
      </a:accent6>
      <a:hlink>
        <a:srgbClr val="0E4D93"/>
      </a:hlink>
      <a:folHlink>
        <a:srgbClr val="0A34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E4BF254003CB76449138D01C59919C08" ma:contentTypeVersion="21" ma:contentTypeDescription="Skapa ett nytt dokument." ma:contentTypeScope="" ma:versionID="150fbf8cf56a1f438052be6a80a2ecf0">
  <xsd:schema xmlns:xsd="http://www.w3.org/2001/XMLSchema" xmlns:xs="http://www.w3.org/2001/XMLSchema" xmlns:p="http://schemas.microsoft.com/office/2006/metadata/properties" xmlns:ns2="26daeaf2-af4e-4f4e-bcfc-63b924da9991" xmlns:ns3="521ecd14-642c-4f0b-b316-1643ccbe2539" targetNamespace="http://schemas.microsoft.com/office/2006/metadata/properties" ma:root="true" ma:fieldsID="29e088ef8a63c355084400f4acfbbbb7" ns2:_="" ns3:_="">
    <xsd:import namespace="26daeaf2-af4e-4f4e-bcfc-63b924da9991"/>
    <xsd:import namespace="521ecd14-642c-4f0b-b316-1643ccbe2539"/>
    <xsd:element name="properties">
      <xsd:complexType>
        <xsd:sequence>
          <xsd:element name="documentManagement">
            <xsd:complexType>
              <xsd:all>
                <xsd:element ref="ns2:INITECH_ProjectId" minOccurs="0"/>
                <xsd:element ref="ns2:INITECH_ProjectTitle" minOccurs="0"/>
                <xsd:element ref="ns2:INITECH_IsVisible" minOccurs="0"/>
                <xsd:element ref="ns2:i95d6d8ddf6a475c8f3b7d32a3b98687" minOccurs="0"/>
                <xsd:element ref="ns2:TaxCatchAll" minOccurs="0"/>
                <xsd:element ref="ns2:mc743463e2e84096bb7b22fa172acda6" minOccurs="0"/>
                <xsd:element ref="ns2:cde2880b1130469b84bffc85130a9e8a" minOccurs="0"/>
                <xsd:element ref="ns3:MediaServiceMetadata" minOccurs="0"/>
                <xsd:element ref="ns3:MediaServiceFastMetadata" minOccurs="0"/>
                <xsd:element ref="ns3:MediaServiceObjectDetectorVersions" minOccurs="0"/>
                <xsd:element ref="ns3:lcf76f155ced4ddcb4097134ff3c332f"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daeaf2-af4e-4f4e-bcfc-63b924da9991" elementFormDefault="qualified">
    <xsd:import namespace="http://schemas.microsoft.com/office/2006/documentManagement/types"/>
    <xsd:import namespace="http://schemas.microsoft.com/office/infopath/2007/PartnerControls"/>
    <xsd:element name="INITECH_ProjectId" ma:index="8" nillable="true" ma:displayName="ID-nummer" ma:description="Detta fält används av systemet, ta inte bort det!" ma:internalName="INITECH_ProjectId">
      <xsd:simpleType>
        <xsd:restriction base="dms:Text">
          <xsd:maxLength value="150"/>
        </xsd:restriction>
      </xsd:simpleType>
    </xsd:element>
    <xsd:element name="INITECH_ProjectTitle" ma:index="9" nillable="true" ma:displayName="Gruppnamn" ma:description="Detta fält används av systemet, ta inte bort det!" ma:internalName="INITECH_ProjectTitle">
      <xsd:simpleType>
        <xsd:restriction base="dms:Text">
          <xsd:maxLength value="150"/>
        </xsd:restriction>
      </xsd:simpleType>
    </xsd:element>
    <xsd:element name="INITECH_IsVisible" ma:index="10" nillable="true" ma:displayName="Synlig" ma:default="1" ma:description="" ma:internalName="INITECH_IsVisible">
      <xsd:simpleType>
        <xsd:restriction base="dms:Boolean"/>
      </xsd:simpleType>
    </xsd:element>
    <xsd:element name="i95d6d8ddf6a475c8f3b7d32a3b98687" ma:index="12" nillable="true" ma:taxonomy="true" ma:internalName="i95d6d8ddf6a475c8f3b7d32a3b98687" ma:taxonomyFieldName="INITECH_ProjectProcess" ma:displayName="Process" ma:fieldId="{295d6d8d-df6a-475c-8f3b-7d32a3b98687}" ma:taxonomyMulti="true" ma:sspId="6b902723-c9c7-4e15-a187-84da058e1999" ma:termSetId="01906a42-ef72-4f44-b5af-b1c1aa1d2b64"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1c8e7afc-cb3e-4c1c-aecf-3bc2acea33de}" ma:internalName="TaxCatchAll" ma:showField="CatchAllData" ma:web="26daeaf2-af4e-4f4e-bcfc-63b924da9991">
      <xsd:complexType>
        <xsd:complexContent>
          <xsd:extension base="dms:MultiChoiceLookup">
            <xsd:sequence>
              <xsd:element name="Value" type="dms:Lookup" maxOccurs="unbounded" minOccurs="0" nillable="true"/>
            </xsd:sequence>
          </xsd:extension>
        </xsd:complexContent>
      </xsd:complexType>
    </xsd:element>
    <xsd:element name="mc743463e2e84096bb7b22fa172acda6" ma:index="15" nillable="true" ma:taxonomy="true" ma:internalName="mc743463e2e84096bb7b22fa172acda6" ma:taxonomyFieldName="INITECH_CrossProcess" ma:displayName="Tvärprocessfilter" ma:fieldId="{6c743463-e2e8-4096-bb7b-22fa172acda6}" ma:taxonomyMulti="true" ma:sspId="6b902723-c9c7-4e15-a187-84da058e1999" ma:termSetId="0ac93749-6176-4245-94dd-1bfe5524607f" ma:anchorId="00000000-0000-0000-0000-000000000000" ma:open="false" ma:isKeyword="false">
      <xsd:complexType>
        <xsd:sequence>
          <xsd:element ref="pc:Terms" minOccurs="0" maxOccurs="1"/>
        </xsd:sequence>
      </xsd:complexType>
    </xsd:element>
    <xsd:element name="cde2880b1130469b84bffc85130a9e8a" ma:index="17" nillable="true" ma:taxonomy="true" ma:internalName="cde2880b1130469b84bffc85130a9e8a" ma:taxonomyFieldName="INITECH_VS_DocumentType" ma:displayName="Dokumenttyp" ma:fieldId="{cde2880b-1130-469b-84bf-fc85130a9e8a}" ma:taxonomyMulti="true" ma:sspId="6b902723-c9c7-4e15-a187-84da058e1999" ma:termSetId="193b5951-57ee-4f8f-98cd-1cbe68e6670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21ecd14-642c-4f0b-b316-1643ccbe2539" elementFormDefault="qualified">
    <xsd:import namespace="http://schemas.microsoft.com/office/2006/documentManagement/types"/>
    <xsd:import namespace="http://schemas.microsoft.com/office/infopath/2007/PartnerControls"/>
    <xsd:element name="MediaServiceMetadata" ma:index="18" nillable="true" ma:displayName="MediaServiceMetadata" ma:hidden="true" ma:internalName="MediaServiceMetadata" ma:readOnly="true">
      <xsd:simpleType>
        <xsd:restriction base="dms:Note"/>
      </xsd:simpleType>
    </xsd:element>
    <xsd:element name="MediaServiceFastMetadata" ma:index="19" nillable="true" ma:displayName="MediaServiceFastMetadata" ma:hidden="true" ma:internalName="MediaServiceFastMetadata" ma:readOnly="true">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6b902723-c9c7-4e15-a187-84da058e1999"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LengthInSeconds" ma:index="2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6daeaf2-af4e-4f4e-bcfc-63b924da9991" xsi:nil="true"/>
    <cde2880b1130469b84bffc85130a9e8a xmlns="26daeaf2-af4e-4f4e-bcfc-63b924da9991">
      <Terms xmlns="http://schemas.microsoft.com/office/infopath/2007/PartnerControls"/>
    </cde2880b1130469b84bffc85130a9e8a>
    <lcf76f155ced4ddcb4097134ff3c332f xmlns="521ecd14-642c-4f0b-b316-1643ccbe2539">
      <Terms xmlns="http://schemas.microsoft.com/office/infopath/2007/PartnerControls"/>
    </lcf76f155ced4ddcb4097134ff3c332f>
    <i95d6d8ddf6a475c8f3b7d32a3b98687 xmlns="26daeaf2-af4e-4f4e-bcfc-63b924da9991">
      <Terms xmlns="http://schemas.microsoft.com/office/infopath/2007/PartnerControls"/>
    </i95d6d8ddf6a475c8f3b7d32a3b98687>
    <INITECH_IsVisible xmlns="26daeaf2-af4e-4f4e-bcfc-63b924da9991">true</INITECH_IsVisible>
    <INITECH_ProjectId xmlns="26daeaf2-af4e-4f4e-bcfc-63b924da9991" xsi:nil="true"/>
    <INITECH_ProjectTitle xmlns="26daeaf2-af4e-4f4e-bcfc-63b924da9991" xsi:nil="true"/>
    <mc743463e2e84096bb7b22fa172acda6 xmlns="26daeaf2-af4e-4f4e-bcfc-63b924da9991">
      <Terms xmlns="http://schemas.microsoft.com/office/infopath/2007/PartnerControls"/>
    </mc743463e2e84096bb7b22fa172acda6>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2BFC13-D226-49D5-87B1-BD25C11B50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daeaf2-af4e-4f4e-bcfc-63b924da9991"/>
    <ds:schemaRef ds:uri="521ecd14-642c-4f0b-b316-1643ccbe25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D8582F-89D0-44E7-897B-0727C733935F}">
  <ds:schemaRefs>
    <ds:schemaRef ds:uri="http://purl.org/dc/elements/1.1/"/>
    <ds:schemaRef ds:uri="http://schemas.microsoft.com/office/2006/metadata/properties"/>
    <ds:schemaRef ds:uri="http://schemas.openxmlformats.org/package/2006/metadata/core-properties"/>
    <ds:schemaRef ds:uri="http://purl.org/dc/terms/"/>
    <ds:schemaRef ds:uri="521ecd14-642c-4f0b-b316-1643ccbe2539"/>
    <ds:schemaRef ds:uri="26daeaf2-af4e-4f4e-bcfc-63b924da9991"/>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00F8B026-15EB-4DE9-9F8E-A0195F9ABC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4155</TotalTime>
  <Words>1237</Words>
  <Application>Microsoft Office PowerPoint</Application>
  <PresentationFormat>Bredbild</PresentationFormat>
  <Paragraphs>64</Paragraphs>
  <Slides>12</Slides>
  <Notes>11</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12</vt:i4>
      </vt:variant>
    </vt:vector>
  </HeadingPairs>
  <TitlesOfParts>
    <vt:vector size="16" baseType="lpstr">
      <vt:lpstr>Arial</vt:lpstr>
      <vt:lpstr>Calibri</vt:lpstr>
      <vt:lpstr>Wingdings</vt:lpstr>
      <vt:lpstr>Office-tema</vt:lpstr>
      <vt:lpstr>Anteckningar för Sysavs lektionsmaterial</vt:lpstr>
      <vt:lpstr>Energiåtervinning</vt:lpstr>
      <vt:lpstr>Vad är energiåtervinning?</vt:lpstr>
      <vt:lpstr>Det är att elda med soporna och ta till vara på energin som el och värme. Energiåtervinning ska användas när avfallet inte kan återanvändas eller materialåtervinnas. </vt:lpstr>
      <vt:lpstr>Sopbilar transporterar restavfallet till kraftvärmeverket och tippar ner det i en bunker som har en stor gripklo. Den släpper ner avfallet i en ugn där soporna brinner upp.</vt:lpstr>
      <vt:lpstr>Sysav tar emot avfall från både företag och människor som bor i södra Skåne som blir till</vt:lpstr>
      <vt:lpstr>I Sysavs avfallseldande kraftvärmeverk produceras både värme och el.</vt:lpstr>
      <vt:lpstr>PowerPoint-presentation</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Amanda Björk</dc:creator>
  <cp:lastModifiedBy>Minna Borgkvist</cp:lastModifiedBy>
  <cp:revision>641</cp:revision>
  <dcterms:created xsi:type="dcterms:W3CDTF">2018-12-05T15:31:01Z</dcterms:created>
  <dcterms:modified xsi:type="dcterms:W3CDTF">2023-10-24T13:37:09Z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ITECH_BusinessArea">
    <vt:lpwstr>2;#Kommunikation|39d2bd8b-2994-459b-a806-52d170f908bb</vt:lpwstr>
  </property>
  <property fmtid="{D5CDD505-2E9C-101B-9397-08002B2CF9AE}" pid="3" name="ContentTypeId">
    <vt:lpwstr>0x010100E4BF254003CB76449138D01C59919C08</vt:lpwstr>
  </property>
  <property fmtid="{D5CDD505-2E9C-101B-9397-08002B2CF9AE}" pid="4" name="INITECH_VS_DocumentType">
    <vt:lpwstr/>
  </property>
  <property fmtid="{D5CDD505-2E9C-101B-9397-08002B2CF9AE}" pid="5" name="INITECH_CrossProcess">
    <vt:lpwstr/>
  </property>
  <property fmtid="{D5CDD505-2E9C-101B-9397-08002B2CF9AE}" pid="6" name="MediaServiceImageTags">
    <vt:lpwstr/>
  </property>
  <property fmtid="{D5CDD505-2E9C-101B-9397-08002B2CF9AE}" pid="7" name="INITECH_ProjectProcess">
    <vt:lpwstr/>
  </property>
</Properties>
</file>