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7"/>
  </p:notesMasterIdLst>
  <p:sldIdLst>
    <p:sldId id="546" r:id="rId5"/>
    <p:sldId id="256" r:id="rId6"/>
    <p:sldId id="527" r:id="rId7"/>
    <p:sldId id="556" r:id="rId8"/>
    <p:sldId id="557" r:id="rId9"/>
    <p:sldId id="574" r:id="rId10"/>
    <p:sldId id="558" r:id="rId11"/>
    <p:sldId id="559" r:id="rId12"/>
    <p:sldId id="560" r:id="rId13"/>
    <p:sldId id="572" r:id="rId14"/>
    <p:sldId id="571" r:id="rId15"/>
    <p:sldId id="568" r:id="rId16"/>
  </p:sldIdLst>
  <p:sldSz cx="12192000" cy="6858000"/>
  <p:notesSz cx="6858000" cy="1000125"/>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300"/>
    <a:srgbClr val="EF7D00"/>
    <a:srgbClr val="000000"/>
    <a:srgbClr val="77B613"/>
    <a:srgbClr val="DB0000"/>
    <a:srgbClr val="FFFFFF"/>
    <a:srgbClr val="92CBF1"/>
    <a:srgbClr val="36B0DF"/>
    <a:srgbClr val="6AB0E0"/>
    <a:srgbClr val="3A7F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755"/>
    <p:restoredTop sz="84879"/>
  </p:normalViewPr>
  <p:slideViewPr>
    <p:cSldViewPr snapToGrid="0" snapToObjects="1">
      <p:cViewPr varScale="1">
        <p:scale>
          <a:sx n="93" d="100"/>
          <a:sy n="93" d="100"/>
        </p:scale>
        <p:origin x="1722"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nna Borgkvist" userId="d6a6c479-377a-4d69-b3a6-7a2ab78861f6" providerId="ADAL" clId="{1E4D4D88-3221-4986-83F9-CA5191994119}"/>
    <pc:docChg chg="delSld modSld">
      <pc:chgData name="Minna Borgkvist" userId="d6a6c479-377a-4d69-b3a6-7a2ab78861f6" providerId="ADAL" clId="{1E4D4D88-3221-4986-83F9-CA5191994119}" dt="2023-10-24T13:37:23.211" v="51"/>
      <pc:docMkLst>
        <pc:docMk/>
      </pc:docMkLst>
      <pc:sldChg chg="modSp del mod">
        <pc:chgData name="Minna Borgkvist" userId="d6a6c479-377a-4d69-b3a6-7a2ab78861f6" providerId="ADAL" clId="{1E4D4D88-3221-4986-83F9-CA5191994119}" dt="2023-10-05T08:07:49.292" v="1" actId="2696"/>
        <pc:sldMkLst>
          <pc:docMk/>
          <pc:sldMk cId="1072432445" sldId="322"/>
        </pc:sldMkLst>
        <pc:spChg chg="mod">
          <ac:chgData name="Minna Borgkvist" userId="d6a6c479-377a-4d69-b3a6-7a2ab78861f6" providerId="ADAL" clId="{1E4D4D88-3221-4986-83F9-CA5191994119}" dt="2023-10-05T08:07:46.678" v="0" actId="21"/>
          <ac:spMkLst>
            <pc:docMk/>
            <pc:sldMk cId="1072432445" sldId="322"/>
            <ac:spMk id="3" creationId="{7E7B5C59-B1AB-F04A-8764-6D0C0F47BABB}"/>
          </ac:spMkLst>
        </pc:spChg>
      </pc:sldChg>
      <pc:sldChg chg="modSp mod">
        <pc:chgData name="Minna Borgkvist" userId="d6a6c479-377a-4d69-b3a6-7a2ab78861f6" providerId="ADAL" clId="{1E4D4D88-3221-4986-83F9-CA5191994119}" dt="2023-10-24T13:29:27.348" v="49" actId="20577"/>
        <pc:sldMkLst>
          <pc:docMk/>
          <pc:sldMk cId="314655420" sldId="546"/>
        </pc:sldMkLst>
        <pc:spChg chg="mod">
          <ac:chgData name="Minna Borgkvist" userId="d6a6c479-377a-4d69-b3a6-7a2ab78861f6" providerId="ADAL" clId="{1E4D4D88-3221-4986-83F9-CA5191994119}" dt="2023-10-24T13:29:27.348" v="49" actId="20577"/>
          <ac:spMkLst>
            <pc:docMk/>
            <pc:sldMk cId="314655420" sldId="546"/>
            <ac:spMk id="6" creationId="{2EB49934-FCB6-E541-9D5B-FA4A4D962BD7}"/>
          </ac:spMkLst>
        </pc:spChg>
      </pc:sldChg>
      <pc:sldChg chg="modNotesTx">
        <pc:chgData name="Minna Borgkvist" userId="d6a6c479-377a-4d69-b3a6-7a2ab78861f6" providerId="ADAL" clId="{1E4D4D88-3221-4986-83F9-CA5191994119}" dt="2023-10-09T11:20:44.227" v="32" actId="113"/>
        <pc:sldMkLst>
          <pc:docMk/>
          <pc:sldMk cId="4024346173" sldId="556"/>
        </pc:sldMkLst>
      </pc:sldChg>
      <pc:sldChg chg="modNotesTx">
        <pc:chgData name="Minna Borgkvist" userId="d6a6c479-377a-4d69-b3a6-7a2ab78861f6" providerId="ADAL" clId="{1E4D4D88-3221-4986-83F9-CA5191994119}" dt="2023-10-09T11:20:39.450" v="31" actId="113"/>
        <pc:sldMkLst>
          <pc:docMk/>
          <pc:sldMk cId="2830843781" sldId="557"/>
        </pc:sldMkLst>
      </pc:sldChg>
      <pc:sldChg chg="modNotesTx">
        <pc:chgData name="Minna Borgkvist" userId="d6a6c479-377a-4d69-b3a6-7a2ab78861f6" providerId="ADAL" clId="{1E4D4D88-3221-4986-83F9-CA5191994119}" dt="2023-10-09T11:20:31.321" v="30" actId="113"/>
        <pc:sldMkLst>
          <pc:docMk/>
          <pc:sldMk cId="1803372820" sldId="559"/>
        </pc:sldMkLst>
      </pc:sldChg>
      <pc:sldChg chg="modNotesTx">
        <pc:chgData name="Minna Borgkvist" userId="d6a6c479-377a-4d69-b3a6-7a2ab78861f6" providerId="ADAL" clId="{1E4D4D88-3221-4986-83F9-CA5191994119}" dt="2023-10-09T11:20:27.206" v="29" actId="113"/>
        <pc:sldMkLst>
          <pc:docMk/>
          <pc:sldMk cId="3125672614" sldId="560"/>
        </pc:sldMkLst>
      </pc:sldChg>
      <pc:sldChg chg="modNotesTx">
        <pc:chgData name="Minna Borgkvist" userId="d6a6c479-377a-4d69-b3a6-7a2ab78861f6" providerId="ADAL" clId="{1E4D4D88-3221-4986-83F9-CA5191994119}" dt="2023-10-24T13:37:23.211" v="51"/>
        <pc:sldMkLst>
          <pc:docMk/>
          <pc:sldMk cId="1750300159" sldId="568"/>
        </pc:sldMkLst>
      </pc:sldChg>
      <pc:sldChg chg="modSp modNotesTx">
        <pc:chgData name="Minna Borgkvist" userId="d6a6c479-377a-4d69-b3a6-7a2ab78861f6" providerId="ADAL" clId="{1E4D4D88-3221-4986-83F9-CA5191994119}" dt="2023-10-05T08:38:18.464" v="27" actId="20577"/>
        <pc:sldMkLst>
          <pc:docMk/>
          <pc:sldMk cId="2214656619" sldId="571"/>
        </pc:sldMkLst>
        <pc:spChg chg="mod">
          <ac:chgData name="Minna Borgkvist" userId="d6a6c479-377a-4d69-b3a6-7a2ab78861f6" providerId="ADAL" clId="{1E4D4D88-3221-4986-83F9-CA5191994119}" dt="2023-10-05T08:10:52.695" v="14" actId="207"/>
          <ac:spMkLst>
            <pc:docMk/>
            <pc:sldMk cId="2214656619" sldId="571"/>
            <ac:spMk id="6" creationId="{CF07B4E4-8106-4EEE-8428-D40C03D00525}"/>
          </ac:spMkLst>
        </pc:spChg>
        <pc:spChg chg="mod">
          <ac:chgData name="Minna Borgkvist" userId="d6a6c479-377a-4d69-b3a6-7a2ab78861f6" providerId="ADAL" clId="{1E4D4D88-3221-4986-83F9-CA5191994119}" dt="2023-10-05T08:10:55.564" v="15" actId="207"/>
          <ac:spMkLst>
            <pc:docMk/>
            <pc:sldMk cId="2214656619" sldId="571"/>
            <ac:spMk id="7" creationId="{A663AE5F-F1E0-41D7-ACDB-2D029C21FCA6}"/>
          </ac:spMkLst>
        </pc:spChg>
      </pc:sldChg>
      <pc:sldChg chg="modSp mod">
        <pc:chgData name="Minna Borgkvist" userId="d6a6c479-377a-4d69-b3a6-7a2ab78861f6" providerId="ADAL" clId="{1E4D4D88-3221-4986-83F9-CA5191994119}" dt="2023-10-05T08:11:50.974" v="26" actId="20577"/>
        <pc:sldMkLst>
          <pc:docMk/>
          <pc:sldMk cId="1252218677" sldId="574"/>
        </pc:sldMkLst>
        <pc:spChg chg="mod">
          <ac:chgData name="Minna Borgkvist" userId="d6a6c479-377a-4d69-b3a6-7a2ab78861f6" providerId="ADAL" clId="{1E4D4D88-3221-4986-83F9-CA5191994119}" dt="2023-10-05T08:11:50.974" v="26" actId="20577"/>
          <ac:spMkLst>
            <pc:docMk/>
            <pc:sldMk cId="1252218677" sldId="574"/>
            <ac:spMk id="12" creationId="{740D87F9-D9CA-754F-A83B-0584CD938522}"/>
          </ac:spMkLst>
        </pc:spChg>
      </pc:sldChg>
    </pc:docChg>
  </pc:docChgLst>
  <pc:docChgLst>
    <pc:chgData name="Minna Borgkvist" userId="d6a6c479-377a-4d69-b3a6-7a2ab78861f6" providerId="ADAL" clId="{DA82F1D3-1119-449D-A636-0D0556F6ECAA}"/>
    <pc:docChg chg="undo redo custSel modSld">
      <pc:chgData name="Minna Borgkvist" userId="d6a6c479-377a-4d69-b3a6-7a2ab78861f6" providerId="ADAL" clId="{DA82F1D3-1119-449D-A636-0D0556F6ECAA}" dt="2023-09-29T14:21:46.100" v="43" actId="20577"/>
      <pc:docMkLst>
        <pc:docMk/>
      </pc:docMkLst>
      <pc:sldChg chg="modSp mod modNotesTx">
        <pc:chgData name="Minna Borgkvist" userId="d6a6c479-377a-4d69-b3a6-7a2ab78861f6" providerId="ADAL" clId="{DA82F1D3-1119-449D-A636-0D0556F6ECAA}" dt="2023-09-29T14:21:46.100" v="43" actId="20577"/>
        <pc:sldMkLst>
          <pc:docMk/>
          <pc:sldMk cId="1072432445" sldId="322"/>
        </pc:sldMkLst>
        <pc:spChg chg="mod">
          <ac:chgData name="Minna Borgkvist" userId="d6a6c479-377a-4d69-b3a6-7a2ab78861f6" providerId="ADAL" clId="{DA82F1D3-1119-449D-A636-0D0556F6ECAA}" dt="2023-09-29T14:21:46.100" v="43" actId="20577"/>
          <ac:spMkLst>
            <pc:docMk/>
            <pc:sldMk cId="1072432445" sldId="322"/>
            <ac:spMk id="3" creationId="{7E7B5C59-B1AB-F04A-8764-6D0C0F47BABB}"/>
          </ac:spMkLst>
        </pc:spChg>
      </pc:sldChg>
      <pc:sldChg chg="addSp modSp mod">
        <pc:chgData name="Minna Borgkvist" userId="d6a6c479-377a-4d69-b3a6-7a2ab78861f6" providerId="ADAL" clId="{DA82F1D3-1119-449D-A636-0D0556F6ECAA}" dt="2023-09-29T13:39:39.703" v="28" actId="207"/>
        <pc:sldMkLst>
          <pc:docMk/>
          <pc:sldMk cId="92568317" sldId="558"/>
        </pc:sldMkLst>
        <pc:spChg chg="add mod">
          <ac:chgData name="Minna Borgkvist" userId="d6a6c479-377a-4d69-b3a6-7a2ab78861f6" providerId="ADAL" clId="{DA82F1D3-1119-449D-A636-0D0556F6ECAA}" dt="2023-09-29T13:39:39.703" v="28" actId="207"/>
          <ac:spMkLst>
            <pc:docMk/>
            <pc:sldMk cId="92568317" sldId="558"/>
            <ac:spMk id="11" creationId="{95466733-D704-1E40-7AEF-744D2D1501AF}"/>
          </ac:spMkLst>
        </pc:spChg>
      </pc:sldChg>
    </pc:docChg>
  </pc:docChgLst>
  <pc:docChgLst>
    <pc:chgData name="Minna Borgkvist" userId="d6a6c479-377a-4d69-b3a6-7a2ab78861f6" providerId="ADAL" clId="{C91BFE32-425B-43E6-B249-69B97CD27ECB}"/>
    <pc:docChg chg="custSel modSld">
      <pc:chgData name="Minna Borgkvist" userId="d6a6c479-377a-4d69-b3a6-7a2ab78861f6" providerId="ADAL" clId="{C91BFE32-425B-43E6-B249-69B97CD27ECB}" dt="2023-11-09T13:29:34.359" v="25" actId="20577"/>
      <pc:docMkLst>
        <pc:docMk/>
      </pc:docMkLst>
      <pc:sldChg chg="modSp mod">
        <pc:chgData name="Minna Borgkvist" userId="d6a6c479-377a-4d69-b3a6-7a2ab78861f6" providerId="ADAL" clId="{C91BFE32-425B-43E6-B249-69B97CD27ECB}" dt="2023-11-09T13:29:26.508" v="7" actId="27636"/>
        <pc:sldMkLst>
          <pc:docMk/>
          <pc:sldMk cId="326294829" sldId="256"/>
        </pc:sldMkLst>
        <pc:spChg chg="mod">
          <ac:chgData name="Minna Borgkvist" userId="d6a6c479-377a-4d69-b3a6-7a2ab78861f6" providerId="ADAL" clId="{C91BFE32-425B-43E6-B249-69B97CD27ECB}" dt="2023-11-09T13:29:26.508" v="7" actId="27636"/>
          <ac:spMkLst>
            <pc:docMk/>
            <pc:sldMk cId="326294829" sldId="256"/>
            <ac:spMk id="2" creationId="{7E0C3076-5A70-E147-AAB2-9B125C137B7D}"/>
          </ac:spMkLst>
        </pc:spChg>
      </pc:sldChg>
      <pc:sldChg chg="modSp mod">
        <pc:chgData name="Minna Borgkvist" userId="d6a6c479-377a-4d69-b3a6-7a2ab78861f6" providerId="ADAL" clId="{C91BFE32-425B-43E6-B249-69B97CD27ECB}" dt="2023-11-09T13:29:34.359" v="25" actId="20577"/>
        <pc:sldMkLst>
          <pc:docMk/>
          <pc:sldMk cId="1003515994" sldId="527"/>
        </pc:sldMkLst>
        <pc:spChg chg="mod">
          <ac:chgData name="Minna Borgkvist" userId="d6a6c479-377a-4d69-b3a6-7a2ab78861f6" providerId="ADAL" clId="{C91BFE32-425B-43E6-B249-69B97CD27ECB}" dt="2023-11-09T13:29:34.359" v="25" actId="20577"/>
          <ac:spMkLst>
            <pc:docMk/>
            <pc:sldMk cId="1003515994" sldId="527"/>
            <ac:spMk id="2" creationId="{8AD3637B-E1D0-C840-9755-4FF855ECB0C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CEE114-76DE-A549-9C21-8C57A927385A}" type="datetimeFigureOut">
              <a:rPr lang="sv-SE" smtClean="0"/>
              <a:t>2023-11-09</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sv-SE"/>
              <a:t>Redigera format för bakgrundstext
Nivå två
Nivå tre
Nivå fyra
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A7930E-5619-8D42-AECF-23D8BC9DC2F6}" type="slidenum">
              <a:rPr lang="sv-SE" smtClean="0"/>
              <a:t>‹#›</a:t>
            </a:fld>
            <a:endParaRPr lang="sv-SE"/>
          </a:p>
        </p:txBody>
      </p:sp>
    </p:spTree>
    <p:extLst>
      <p:ext uri="{BB962C8B-B14F-4D97-AF65-F5344CB8AC3E}">
        <p14:creationId xmlns:p14="http://schemas.microsoft.com/office/powerpoint/2010/main" val="31659953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0BA7930E-5619-8D42-AECF-23D8BC9DC2F6}" type="slidenum">
              <a:rPr lang="sv-SE" smtClean="0"/>
              <a:t>2</a:t>
            </a:fld>
            <a:endParaRPr lang="sv-SE"/>
          </a:p>
        </p:txBody>
      </p:sp>
    </p:spTree>
    <p:extLst>
      <p:ext uri="{BB962C8B-B14F-4D97-AF65-F5344CB8AC3E}">
        <p14:creationId xmlns:p14="http://schemas.microsoft.com/office/powerpoint/2010/main" val="37591926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Avfallshierarkin</a:t>
            </a:r>
            <a:r>
              <a:rPr lang="sv-SE" sz="1200" b="0" i="0" kern="1200" dirty="0">
                <a:solidFill>
                  <a:schemeClr val="tx1"/>
                </a:solidFill>
                <a:effectLst/>
                <a:latin typeface="+mn-lt"/>
                <a:ea typeface="+mn-ea"/>
                <a:cs typeface="+mn-cs"/>
              </a:rPr>
              <a:t> </a:t>
            </a:r>
          </a:p>
          <a:p>
            <a:r>
              <a:rPr lang="sv-SE" sz="1200" b="0" i="0" kern="1200" dirty="0">
                <a:solidFill>
                  <a:schemeClr val="tx1"/>
                </a:solidFill>
                <a:effectLst/>
                <a:latin typeface="+mn-lt"/>
                <a:ea typeface="+mn-ea"/>
                <a:cs typeface="+mn-cs"/>
              </a:rPr>
              <a:t>Avfallshierarkin visar i vilken ordning olika metoder för att behandla avfall bör användas. Den grundar sig  på EU-direktiv och är en metod för att uppnå EU:s miljömål. Att förebygga uppkomsten av avfall är det översta steget i avfallshierarkin och det är prioriterat i både den europeiska och i den svenska avfallslagstiftningen. Genom förbättrade produktionsmetoder och genom förändrade konsumtionsvanor kan vi förhindra att sopor uppstår. Det övergripande syftet med avfallshierarkin är att bryta det starka sambandet mellan tillväxt och generering av sopor.</a:t>
            </a:r>
          </a:p>
          <a:p>
            <a:pPr marL="228600" indent="-228600">
              <a:buAutoNum type="arabicPeriod"/>
            </a:pPr>
            <a:r>
              <a:rPr lang="sv-SE" dirty="0"/>
              <a:t>Förebyggande handlar helt enkelt om i första hand se till att det skapas så lite avfall som möjligt. På det sättet minskar vi användningen av jordens resurser och påverkan på miljön. </a:t>
            </a:r>
          </a:p>
          <a:p>
            <a:pPr marL="228600" indent="-228600">
              <a:buAutoNum type="arabicPeriod"/>
            </a:pPr>
            <a:r>
              <a:rPr lang="sv-SE" dirty="0"/>
              <a:t>Återanvända innebär att vi ska använda det som redan finns utan att design eller material ändras. Det kan vara att man ger bort, säljer eller reparerar gamla prylar. </a:t>
            </a:r>
          </a:p>
          <a:p>
            <a:pPr marL="228600" indent="-228600">
              <a:buAutoNum type="arabicPeriod"/>
            </a:pPr>
            <a:r>
              <a:rPr lang="sv-SE" dirty="0"/>
              <a:t>Materialåtervinning innebär att material ersätts med använt material som sorterats efter sina egenskaper. Det kan vara pappersfibrer till en tidning eller en metallburk som smälts om till en cykel till exempel. </a:t>
            </a:r>
          </a:p>
          <a:p>
            <a:pPr marL="228600" indent="-228600">
              <a:buAutoNum type="arabicPeriod"/>
            </a:pPr>
            <a:r>
              <a:rPr lang="sv-SE" dirty="0"/>
              <a:t>Energiåtervinning används som metod när avfallet inte kan materialåtervinnas. Det görs genom att elda med soporna i ett avfallskraftvärmeverk och ta till vara på energin som el och värme. </a:t>
            </a:r>
          </a:p>
          <a:p>
            <a:pPr marL="228600" indent="-228600">
              <a:buAutoNum type="arabicPeriod"/>
            </a:pPr>
            <a:r>
              <a:rPr lang="sv-SE" dirty="0"/>
              <a:t>Deponera betyder att avfallet tas ut ur kretsloppet för att förvaras tryggt och åtskilt från miljön runt omkring. Man kan säga att det läggs på "tippen" för slutförvaring. </a:t>
            </a:r>
            <a:r>
              <a:rPr lang="sv-SE"/>
              <a:t>Deponering används för avfall som inte kan behandlas på annat sätt, samt för material och ämnen vi inte vill ha tillbaka i naturens kretslopp.</a:t>
            </a:r>
          </a:p>
          <a:p>
            <a:endParaRPr lang="sv-SE" dirty="0"/>
          </a:p>
        </p:txBody>
      </p:sp>
      <p:sp>
        <p:nvSpPr>
          <p:cNvPr id="4" name="Slide Number Placeholder 3"/>
          <p:cNvSpPr>
            <a:spLocks noGrp="1"/>
          </p:cNvSpPr>
          <p:nvPr>
            <p:ph type="sldNum" sz="quarter" idx="5"/>
          </p:nvPr>
        </p:nvSpPr>
        <p:spPr/>
        <p:txBody>
          <a:bodyPr/>
          <a:lstStyle/>
          <a:p>
            <a:fld id="{0BA7930E-5619-8D42-AECF-23D8BC9DC2F6}" type="slidenum">
              <a:rPr lang="sv-SE" smtClean="0"/>
              <a:t>12</a:t>
            </a:fld>
            <a:endParaRPr lang="sv-SE"/>
          </a:p>
        </p:txBody>
      </p:sp>
    </p:spTree>
    <p:extLst>
      <p:ext uri="{BB962C8B-B14F-4D97-AF65-F5344CB8AC3E}">
        <p14:creationId xmlns:p14="http://schemas.microsoft.com/office/powerpoint/2010/main" val="32530382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0BA7930E-5619-8D42-AECF-23D8BC9DC2F6}" type="slidenum">
              <a:rPr lang="sv-SE" smtClean="0"/>
              <a:t>3</a:t>
            </a:fld>
            <a:endParaRPr lang="sv-SE"/>
          </a:p>
        </p:txBody>
      </p:sp>
    </p:spTree>
    <p:extLst>
      <p:ext uri="{BB962C8B-B14F-4D97-AF65-F5344CB8AC3E}">
        <p14:creationId xmlns:p14="http://schemas.microsoft.com/office/powerpoint/2010/main" val="3823326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Förebygg avfall </a:t>
            </a:r>
          </a:p>
          <a:p>
            <a:r>
              <a:rPr lang="sv-SE" sz="1200" b="0" i="0" kern="1200" dirty="0">
                <a:solidFill>
                  <a:schemeClr val="tx1"/>
                </a:solidFill>
                <a:effectLst/>
                <a:latin typeface="+mn-lt"/>
                <a:ea typeface="+mn-ea"/>
                <a:cs typeface="+mn-cs"/>
              </a:rPr>
              <a:t>Att förebygga avfall handlar om att konsumera mindre - då minskar också avfallet. Produkter av god kvalitet, som både har lång livslängd och som kan repareras om de går sönder är bra val, eftersom det tar längre tid innan de måste kastas och på så sätt minskas såväl mängden avfall som uttag av naturresurser.</a:t>
            </a:r>
          </a:p>
        </p:txBody>
      </p:sp>
      <p:sp>
        <p:nvSpPr>
          <p:cNvPr id="4" name="Slide Number Placeholder 3"/>
          <p:cNvSpPr>
            <a:spLocks noGrp="1"/>
          </p:cNvSpPr>
          <p:nvPr>
            <p:ph type="sldNum" sz="quarter" idx="5"/>
          </p:nvPr>
        </p:nvSpPr>
        <p:spPr/>
        <p:txBody>
          <a:bodyPr/>
          <a:lstStyle/>
          <a:p>
            <a:fld id="{0BA7930E-5619-8D42-AECF-23D8BC9DC2F6}" type="slidenum">
              <a:rPr lang="sv-SE" smtClean="0"/>
              <a:t>4</a:t>
            </a:fld>
            <a:endParaRPr lang="sv-SE"/>
          </a:p>
        </p:txBody>
      </p:sp>
    </p:spTree>
    <p:extLst>
      <p:ext uri="{BB962C8B-B14F-4D97-AF65-F5344CB8AC3E}">
        <p14:creationId xmlns:p14="http://schemas.microsoft.com/office/powerpoint/2010/main" val="13854569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Dolda sopor</a:t>
            </a:r>
          </a:p>
          <a:p>
            <a:r>
              <a:rPr lang="sv-SE" sz="1200" b="0" i="0" kern="1200" dirty="0">
                <a:solidFill>
                  <a:schemeClr val="tx1"/>
                </a:solidFill>
                <a:effectLst/>
                <a:latin typeface="+mn-lt"/>
                <a:ea typeface="+mn-ea"/>
                <a:cs typeface="+mn-cs"/>
              </a:rPr>
              <a:t>När vi slänger någonting så slänger vi inte bara själva föremålet, utan också allt avfall som uppstått vid </a:t>
            </a:r>
            <a:r>
              <a:rPr lang="sv-SE" dirty="0"/>
              <a:t>tillverkningen av produkten</a:t>
            </a:r>
            <a:r>
              <a:rPr lang="sv-SE" sz="1200" b="0" i="0" kern="1200" dirty="0">
                <a:solidFill>
                  <a:schemeClr val="tx1"/>
                </a:solidFill>
                <a:effectLst/>
                <a:latin typeface="+mn-lt"/>
                <a:ea typeface="+mn-ea"/>
                <a:cs typeface="+mn-cs"/>
              </a:rPr>
              <a:t>.</a:t>
            </a:r>
            <a:r>
              <a:rPr lang="sv-SE" dirty="0"/>
              <a:t> </a:t>
            </a:r>
            <a:endParaRPr lang="sv-SE" sz="1200" b="0" i="0" kern="1200" dirty="0">
              <a:solidFill>
                <a:schemeClr val="tx1"/>
              </a:solidFill>
              <a:effectLst/>
              <a:latin typeface="+mn-lt"/>
              <a:cs typeface="Calibri"/>
            </a:endParaRPr>
          </a:p>
          <a:p>
            <a:endParaRPr lang="sv-SE" dirty="0"/>
          </a:p>
        </p:txBody>
      </p:sp>
      <p:sp>
        <p:nvSpPr>
          <p:cNvPr id="4" name="Slide Number Placeholder 3"/>
          <p:cNvSpPr>
            <a:spLocks noGrp="1"/>
          </p:cNvSpPr>
          <p:nvPr>
            <p:ph type="sldNum" sz="quarter" idx="5"/>
          </p:nvPr>
        </p:nvSpPr>
        <p:spPr/>
        <p:txBody>
          <a:bodyPr/>
          <a:lstStyle/>
          <a:p>
            <a:fld id="{0BA7930E-5619-8D42-AECF-23D8BC9DC2F6}" type="slidenum">
              <a:rPr lang="sv-SE" smtClean="0"/>
              <a:t>5</a:t>
            </a:fld>
            <a:endParaRPr lang="sv-SE"/>
          </a:p>
        </p:txBody>
      </p:sp>
    </p:spTree>
    <p:extLst>
      <p:ext uri="{BB962C8B-B14F-4D97-AF65-F5344CB8AC3E}">
        <p14:creationId xmlns:p14="http://schemas.microsoft.com/office/powerpoint/2010/main" val="24214317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dirty="0"/>
              <a:t>En smartphone </a:t>
            </a:r>
            <a:r>
              <a:rPr lang="en-US" dirty="0" err="1"/>
              <a:t>väger</a:t>
            </a:r>
            <a:r>
              <a:rPr lang="en-US" dirty="0"/>
              <a:t> </a:t>
            </a:r>
            <a:r>
              <a:rPr lang="en-US" dirty="0" err="1"/>
              <a:t>mellan</a:t>
            </a:r>
            <a:r>
              <a:rPr lang="en-US" dirty="0"/>
              <a:t> 100-300 gram. Vid </a:t>
            </a:r>
            <a:r>
              <a:rPr lang="en-US" dirty="0" err="1"/>
              <a:t>tillverkningen</a:t>
            </a:r>
            <a:r>
              <a:rPr lang="en-US" dirty="0"/>
              <a:t> av den </a:t>
            </a:r>
            <a:r>
              <a:rPr lang="en-US" dirty="0" err="1"/>
              <a:t>bildas</a:t>
            </a:r>
            <a:r>
              <a:rPr lang="en-US" dirty="0"/>
              <a:t> det 86 kg </a:t>
            </a:r>
            <a:r>
              <a:rPr lang="en-US" dirty="0" err="1"/>
              <a:t>avfall</a:t>
            </a:r>
            <a:r>
              <a:rPr lang="en-US" dirty="0"/>
              <a:t> (</a:t>
            </a:r>
            <a:r>
              <a:rPr lang="en-US" dirty="0" err="1"/>
              <a:t>t.ex</a:t>
            </a:r>
            <a:r>
              <a:rPr lang="en-US" dirty="0"/>
              <a:t>. </a:t>
            </a:r>
            <a:r>
              <a:rPr lang="en-US" dirty="0" err="1"/>
              <a:t>gruvavfall</a:t>
            </a:r>
            <a:r>
              <a:rPr lang="en-US" dirty="0"/>
              <a:t>). Det </a:t>
            </a:r>
            <a:r>
              <a:rPr lang="en-US" dirty="0" err="1"/>
              <a:t>är</a:t>
            </a:r>
            <a:r>
              <a:rPr lang="en-US" dirty="0"/>
              <a:t> det </a:t>
            </a:r>
            <a:r>
              <a:rPr lang="en-US" dirty="0" err="1"/>
              <a:t>som</a:t>
            </a:r>
            <a:r>
              <a:rPr lang="en-US" dirty="0"/>
              <a:t> </a:t>
            </a:r>
            <a:r>
              <a:rPr lang="en-US" dirty="0" err="1"/>
              <a:t>kallas</a:t>
            </a:r>
            <a:r>
              <a:rPr lang="en-US" dirty="0"/>
              <a:t> dolt </a:t>
            </a:r>
            <a:r>
              <a:rPr lang="en-US" dirty="0" err="1"/>
              <a:t>avfall</a:t>
            </a:r>
            <a:r>
              <a:rPr lang="en-US" dirty="0"/>
              <a:t>. Den </a:t>
            </a:r>
            <a:r>
              <a:rPr lang="en-US" dirty="0" err="1"/>
              <a:t>största</a:t>
            </a:r>
            <a:r>
              <a:rPr lang="en-US" dirty="0"/>
              <a:t> </a:t>
            </a:r>
            <a:r>
              <a:rPr lang="en-US" dirty="0" err="1"/>
              <a:t>miljöbelastningen</a:t>
            </a:r>
            <a:r>
              <a:rPr lang="en-US" dirty="0"/>
              <a:t> </a:t>
            </a:r>
            <a:r>
              <a:rPr lang="en-US" dirty="0" err="1"/>
              <a:t>i</a:t>
            </a:r>
            <a:r>
              <a:rPr lang="en-US" dirty="0"/>
              <a:t> en </a:t>
            </a:r>
            <a:r>
              <a:rPr lang="en-US" dirty="0" err="1"/>
              <a:t>produkts</a:t>
            </a:r>
            <a:r>
              <a:rPr lang="en-US" dirty="0"/>
              <a:t> liv </a:t>
            </a:r>
            <a:r>
              <a:rPr lang="en-US" dirty="0" err="1"/>
              <a:t>sker</a:t>
            </a:r>
            <a:r>
              <a:rPr lang="en-US" dirty="0"/>
              <a:t> </a:t>
            </a:r>
            <a:r>
              <a:rPr lang="en-US" dirty="0" err="1"/>
              <a:t>i</a:t>
            </a:r>
            <a:r>
              <a:rPr lang="en-US" dirty="0"/>
              <a:t> de </a:t>
            </a:r>
            <a:r>
              <a:rPr lang="en-US" dirty="0" err="1"/>
              <a:t>flesta</a:t>
            </a:r>
            <a:r>
              <a:rPr lang="en-US" dirty="0"/>
              <a:t> fall vid </a:t>
            </a:r>
            <a:r>
              <a:rPr lang="en-US" dirty="0" err="1"/>
              <a:t>tillverkning</a:t>
            </a:r>
            <a:r>
              <a:rPr lang="en-US" dirty="0"/>
              <a:t> </a:t>
            </a:r>
            <a:r>
              <a:rPr lang="en-US" dirty="0" err="1"/>
              <a:t>och</a:t>
            </a:r>
            <a:r>
              <a:rPr lang="en-US" dirty="0"/>
              <a:t> </a:t>
            </a:r>
            <a:r>
              <a:rPr lang="en-US" dirty="0" err="1"/>
              <a:t>utvinning</a:t>
            </a:r>
            <a:r>
              <a:rPr lang="en-US" dirty="0"/>
              <a:t> av </a:t>
            </a:r>
            <a:r>
              <a:rPr lang="en-US" dirty="0" err="1"/>
              <a:t>råvaror</a:t>
            </a:r>
            <a:r>
              <a:rPr lang="en-US" dirty="0"/>
              <a:t>.</a:t>
            </a:r>
            <a:r>
              <a:rPr lang="en-US" sz="1200" b="0" i="0" kern="1200" dirty="0">
                <a:solidFill>
                  <a:schemeClr val="tx1"/>
                </a:solidFill>
                <a:effectLst/>
                <a:latin typeface="+mn-lt"/>
                <a:ea typeface="+mn-ea"/>
                <a:cs typeface="+mn-cs"/>
              </a:rPr>
              <a:t> </a:t>
            </a:r>
            <a:r>
              <a:rPr lang="en-US" dirty="0"/>
              <a:t> </a:t>
            </a:r>
          </a:p>
          <a:p>
            <a:endParaRPr lang="en-US" sz="1200" b="0" i="1" kern="1200" dirty="0">
              <a:solidFill>
                <a:schemeClr val="tx1"/>
              </a:solidFill>
              <a:effectLst/>
              <a:latin typeface="+mn-lt"/>
              <a:ea typeface="+mn-ea"/>
              <a:cs typeface="+mn-cs"/>
            </a:endParaRPr>
          </a:p>
          <a:p>
            <a:r>
              <a:rPr lang="sv-SE" sz="1200" b="0" i="1" kern="1200" dirty="0">
                <a:solidFill>
                  <a:schemeClr val="tx1"/>
                </a:solidFill>
                <a:effectLst/>
                <a:latin typeface="+mn-lt"/>
                <a:ea typeface="+mn-ea"/>
                <a:cs typeface="+mn-cs"/>
              </a:rPr>
              <a:t>Källa: https://www.ivl.se/press/pressmeddelanden/2015-11-28-86-kilo-avfall-for-att-producera-en-enda-mobiltelefon.html </a:t>
            </a:r>
            <a:endParaRPr lang="sv-SE" sz="1200" b="0" i="0" kern="1200" dirty="0">
              <a:solidFill>
                <a:schemeClr val="tx1"/>
              </a:solidFill>
              <a:effectLst/>
              <a:latin typeface="+mn-lt"/>
              <a:cs typeface="Calibri"/>
            </a:endParaRPr>
          </a:p>
        </p:txBody>
      </p:sp>
      <p:sp>
        <p:nvSpPr>
          <p:cNvPr id="4" name="Platshållare för bildnummer 3"/>
          <p:cNvSpPr>
            <a:spLocks noGrp="1"/>
          </p:cNvSpPr>
          <p:nvPr>
            <p:ph type="sldNum" sz="quarter" idx="5"/>
          </p:nvPr>
        </p:nvSpPr>
        <p:spPr/>
        <p:txBody>
          <a:bodyPr/>
          <a:lstStyle/>
          <a:p>
            <a:fld id="{0BA7930E-5619-8D42-AECF-23D8BC9DC2F6}" type="slidenum">
              <a:rPr lang="sv-SE" smtClean="0"/>
              <a:t>6</a:t>
            </a:fld>
            <a:endParaRPr lang="sv-SE"/>
          </a:p>
        </p:txBody>
      </p:sp>
    </p:spTree>
    <p:extLst>
      <p:ext uri="{BB962C8B-B14F-4D97-AF65-F5344CB8AC3E}">
        <p14:creationId xmlns:p14="http://schemas.microsoft.com/office/powerpoint/2010/main" val="1800299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0" i="0" kern="1200" dirty="0">
                <a:solidFill>
                  <a:schemeClr val="tx1"/>
                </a:solidFill>
                <a:effectLst/>
                <a:latin typeface="+mn-lt"/>
                <a:ea typeface="+mn-ea"/>
                <a:cs typeface="+mn-cs"/>
              </a:rPr>
              <a:t>I genomsnitt kastar varje svensk ca </a:t>
            </a:r>
            <a:r>
              <a:rPr lang="sv-SE" dirty="0"/>
              <a:t>450</a:t>
            </a:r>
            <a:r>
              <a:rPr lang="sv-SE" sz="1200" b="0" i="0" kern="1200" dirty="0">
                <a:solidFill>
                  <a:schemeClr val="tx1"/>
                </a:solidFill>
                <a:effectLst/>
                <a:latin typeface="+mn-lt"/>
                <a:ea typeface="+mn-ea"/>
                <a:cs typeface="+mn-cs"/>
              </a:rPr>
              <a:t> kg sopor per år. Den stora avfallsökningen började på 1950-talet då </a:t>
            </a:r>
            <a:r>
              <a:rPr lang="sv-SE" dirty="0"/>
              <a:t>vi började köpa mer</a:t>
            </a:r>
            <a:r>
              <a:rPr lang="sv-SE" sz="1200" b="0" i="0" kern="1200" dirty="0">
                <a:solidFill>
                  <a:schemeClr val="tx1"/>
                </a:solidFill>
                <a:effectLst/>
                <a:latin typeface="+mn-lt"/>
                <a:ea typeface="+mn-ea"/>
                <a:cs typeface="+mn-cs"/>
              </a:rPr>
              <a:t>. Nya produkter utvecklades och i takt med</a:t>
            </a:r>
            <a:r>
              <a:rPr lang="sv-SE" dirty="0"/>
              <a:t> att vi fick det bättre</a:t>
            </a:r>
            <a:r>
              <a:rPr lang="sv-SE" sz="1200" b="0" i="0" kern="1200" dirty="0">
                <a:solidFill>
                  <a:schemeClr val="tx1"/>
                </a:solidFill>
                <a:effectLst/>
                <a:latin typeface="+mn-lt"/>
                <a:ea typeface="+mn-ea"/>
                <a:cs typeface="+mn-cs"/>
              </a:rPr>
              <a:t> ökade konsumtionen och slit- och </a:t>
            </a:r>
            <a:r>
              <a:rPr lang="sv-SE" sz="1200" b="0" i="0" kern="1200" dirty="0" err="1">
                <a:solidFill>
                  <a:schemeClr val="tx1"/>
                </a:solidFill>
                <a:effectLst/>
                <a:latin typeface="+mn-lt"/>
                <a:ea typeface="+mn-ea"/>
                <a:cs typeface="+mn-cs"/>
              </a:rPr>
              <a:t>slängkulturen</a:t>
            </a:r>
            <a:r>
              <a:rPr lang="sv-SE" sz="1200" b="0" i="0" kern="1200" dirty="0">
                <a:solidFill>
                  <a:schemeClr val="tx1"/>
                </a:solidFill>
                <a:effectLst/>
                <a:latin typeface="+mn-lt"/>
                <a:ea typeface="+mn-ea"/>
                <a:cs typeface="+mn-cs"/>
              </a:rPr>
              <a:t> föddes.</a:t>
            </a:r>
          </a:p>
          <a:p>
            <a:endParaRPr lang="sv-SE" dirty="0"/>
          </a:p>
        </p:txBody>
      </p:sp>
      <p:sp>
        <p:nvSpPr>
          <p:cNvPr id="4" name="Slide Number Placeholder 3"/>
          <p:cNvSpPr>
            <a:spLocks noGrp="1"/>
          </p:cNvSpPr>
          <p:nvPr>
            <p:ph type="sldNum" sz="quarter" idx="5"/>
          </p:nvPr>
        </p:nvSpPr>
        <p:spPr/>
        <p:txBody>
          <a:bodyPr/>
          <a:lstStyle/>
          <a:p>
            <a:fld id="{0BA7930E-5619-8D42-AECF-23D8BC9DC2F6}" type="slidenum">
              <a:rPr lang="sv-SE" smtClean="0"/>
              <a:t>7</a:t>
            </a:fld>
            <a:endParaRPr lang="sv-SE"/>
          </a:p>
        </p:txBody>
      </p:sp>
    </p:spTree>
    <p:extLst>
      <p:ext uri="{BB962C8B-B14F-4D97-AF65-F5344CB8AC3E}">
        <p14:creationId xmlns:p14="http://schemas.microsoft.com/office/powerpoint/2010/main" val="41217390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Sopberget</a:t>
            </a:r>
          </a:p>
          <a:p>
            <a:r>
              <a:rPr lang="sv-SE" sz="1200" b="0" i="0" kern="1200" dirty="0">
                <a:solidFill>
                  <a:schemeClr val="tx1"/>
                </a:solidFill>
                <a:effectLst/>
                <a:latin typeface="+mn-lt"/>
                <a:ea typeface="+mn-ea"/>
                <a:cs typeface="+mn-cs"/>
              </a:rPr>
              <a:t>Andra faktorer som bidragit till det växande sopberget är den tekniska utvecklingen, förpackningsindustrin, vår högre materiella standard, vår förändrade livsstil och våra förändrade beteenden.</a:t>
            </a:r>
          </a:p>
          <a:p>
            <a:endParaRPr lang="sv-SE" dirty="0"/>
          </a:p>
        </p:txBody>
      </p:sp>
      <p:sp>
        <p:nvSpPr>
          <p:cNvPr id="4" name="Slide Number Placeholder 3"/>
          <p:cNvSpPr>
            <a:spLocks noGrp="1"/>
          </p:cNvSpPr>
          <p:nvPr>
            <p:ph type="sldNum" sz="quarter" idx="5"/>
          </p:nvPr>
        </p:nvSpPr>
        <p:spPr/>
        <p:txBody>
          <a:bodyPr/>
          <a:lstStyle/>
          <a:p>
            <a:fld id="{0BA7930E-5619-8D42-AECF-23D8BC9DC2F6}" type="slidenum">
              <a:rPr lang="sv-SE" smtClean="0"/>
              <a:t>8</a:t>
            </a:fld>
            <a:endParaRPr lang="sv-SE"/>
          </a:p>
        </p:txBody>
      </p:sp>
    </p:spTree>
    <p:extLst>
      <p:ext uri="{BB962C8B-B14F-4D97-AF65-F5344CB8AC3E}">
        <p14:creationId xmlns:p14="http://schemas.microsoft.com/office/powerpoint/2010/main" val="40722777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Fler än fyra jordklot</a:t>
            </a:r>
          </a:p>
          <a:p>
            <a:r>
              <a:rPr lang="sv-SE" sz="1200" b="0" i="0" kern="1200" dirty="0">
                <a:solidFill>
                  <a:schemeClr val="tx1"/>
                </a:solidFill>
                <a:effectLst/>
                <a:latin typeface="+mn-lt"/>
                <a:ea typeface="+mn-ea"/>
                <a:cs typeface="+mn-cs"/>
              </a:rPr>
              <a:t>Om alla i världen levde som vi i Sverige, skulle det behövas 4,2 jordklot för att resurserna skulle räcka till. Det kan vara klokt att handla genom att inte handla!</a:t>
            </a:r>
          </a:p>
          <a:p>
            <a:endParaRPr lang="sv-SE" dirty="0"/>
          </a:p>
        </p:txBody>
      </p:sp>
      <p:sp>
        <p:nvSpPr>
          <p:cNvPr id="4" name="Slide Number Placeholder 3"/>
          <p:cNvSpPr>
            <a:spLocks noGrp="1"/>
          </p:cNvSpPr>
          <p:nvPr>
            <p:ph type="sldNum" sz="quarter" idx="5"/>
          </p:nvPr>
        </p:nvSpPr>
        <p:spPr/>
        <p:txBody>
          <a:bodyPr/>
          <a:lstStyle/>
          <a:p>
            <a:fld id="{0BA7930E-5619-8D42-AECF-23D8BC9DC2F6}" type="slidenum">
              <a:rPr lang="sv-SE" smtClean="0"/>
              <a:t>9</a:t>
            </a:fld>
            <a:endParaRPr lang="sv-SE"/>
          </a:p>
        </p:txBody>
      </p:sp>
    </p:spTree>
    <p:extLst>
      <p:ext uri="{BB962C8B-B14F-4D97-AF65-F5344CB8AC3E}">
        <p14:creationId xmlns:p14="http://schemas.microsoft.com/office/powerpoint/2010/main" val="32314378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SE" dirty="0"/>
              <a:t>N</a:t>
            </a:r>
            <a:r>
              <a:rPr lang="sv-SE" dirty="0"/>
              <a:t>ä</a:t>
            </a:r>
            <a:r>
              <a:rPr lang="en-SE" dirty="0"/>
              <a:t>r </a:t>
            </a:r>
            <a:r>
              <a:rPr lang="sv-SE" dirty="0"/>
              <a:t>a</a:t>
            </a:r>
            <a:r>
              <a:rPr lang="en-SE" dirty="0"/>
              <a:t>v</a:t>
            </a:r>
            <a:r>
              <a:rPr lang="sv-SE" dirty="0"/>
              <a:t>f</a:t>
            </a:r>
            <a:r>
              <a:rPr lang="en-SE" dirty="0"/>
              <a:t>a</a:t>
            </a:r>
            <a:r>
              <a:rPr lang="sv-SE" dirty="0"/>
              <a:t>l</a:t>
            </a:r>
            <a:r>
              <a:rPr lang="en-SE" dirty="0"/>
              <a:t>l</a:t>
            </a:r>
            <a:r>
              <a:rPr lang="sv-SE" dirty="0"/>
              <a:t>e</a:t>
            </a:r>
            <a:r>
              <a:rPr lang="en-SE" dirty="0"/>
              <a:t>t </a:t>
            </a:r>
            <a:r>
              <a:rPr lang="sv-SE" dirty="0"/>
              <a:t>m</a:t>
            </a:r>
            <a:r>
              <a:rPr lang="en-SE" dirty="0" err="1"/>
              <a:t>i</a:t>
            </a:r>
            <a:r>
              <a:rPr lang="sv-SE" dirty="0"/>
              <a:t>n</a:t>
            </a:r>
            <a:r>
              <a:rPr lang="en-SE" dirty="0"/>
              <a:t>s</a:t>
            </a:r>
            <a:r>
              <a:rPr lang="sv-SE" dirty="0"/>
              <a:t>k</a:t>
            </a:r>
            <a:r>
              <a:rPr lang="en-SE" dirty="0"/>
              <a:t>a</a:t>
            </a:r>
            <a:r>
              <a:rPr lang="sv-SE" dirty="0"/>
              <a:t>r, m</a:t>
            </a:r>
            <a:r>
              <a:rPr lang="en-SE" dirty="0"/>
              <a:t>i</a:t>
            </a:r>
            <a:r>
              <a:rPr lang="sv-SE" dirty="0"/>
              <a:t>n</a:t>
            </a:r>
            <a:r>
              <a:rPr lang="en-SE" dirty="0"/>
              <a:t>s</a:t>
            </a:r>
            <a:r>
              <a:rPr lang="sv-SE" dirty="0"/>
              <a:t>k</a:t>
            </a:r>
            <a:r>
              <a:rPr lang="en-SE" dirty="0"/>
              <a:t>a</a:t>
            </a:r>
            <a:r>
              <a:rPr lang="sv-SE" dirty="0"/>
              <a:t>r</a:t>
            </a:r>
            <a:r>
              <a:rPr lang="en-SE" dirty="0"/>
              <a:t> </a:t>
            </a:r>
            <a:r>
              <a:rPr lang="sv-SE" dirty="0"/>
              <a:t>o</a:t>
            </a:r>
            <a:r>
              <a:rPr lang="en-SE" dirty="0"/>
              <a:t>c</a:t>
            </a:r>
            <a:r>
              <a:rPr lang="sv-SE" dirty="0"/>
              <a:t>k</a:t>
            </a:r>
            <a:r>
              <a:rPr lang="en-SE" dirty="0"/>
              <a:t>s</a:t>
            </a:r>
            <a:r>
              <a:rPr lang="sv-SE" dirty="0"/>
              <a:t>å</a:t>
            </a:r>
            <a:r>
              <a:rPr lang="en-SE" dirty="0"/>
              <a:t> </a:t>
            </a:r>
            <a:r>
              <a:rPr lang="sv-SE" dirty="0"/>
              <a:t>p</a:t>
            </a:r>
            <a:r>
              <a:rPr lang="en-SE" dirty="0"/>
              <a:t>å</a:t>
            </a:r>
            <a:r>
              <a:rPr lang="sv-SE" dirty="0"/>
              <a:t>v</a:t>
            </a:r>
            <a:r>
              <a:rPr lang="en-SE" dirty="0"/>
              <a:t>e</a:t>
            </a:r>
            <a:r>
              <a:rPr lang="sv-SE" dirty="0"/>
              <a:t>r</a:t>
            </a:r>
            <a:r>
              <a:rPr lang="en-SE" dirty="0"/>
              <a:t>k</a:t>
            </a:r>
            <a:r>
              <a:rPr lang="sv-SE" dirty="0"/>
              <a:t>a</a:t>
            </a:r>
            <a:r>
              <a:rPr lang="en-SE" dirty="0"/>
              <a:t>n </a:t>
            </a:r>
            <a:r>
              <a:rPr lang="sv-SE" dirty="0"/>
              <a:t>p</a:t>
            </a:r>
            <a:r>
              <a:rPr lang="en-SE" dirty="0"/>
              <a:t>å </a:t>
            </a:r>
            <a:r>
              <a:rPr lang="sv-SE" dirty="0"/>
              <a:t>m</a:t>
            </a:r>
            <a:r>
              <a:rPr lang="en-SE" dirty="0" err="1"/>
              <a:t>i</a:t>
            </a:r>
            <a:r>
              <a:rPr lang="sv-SE" dirty="0"/>
              <a:t>l</a:t>
            </a:r>
            <a:r>
              <a:rPr lang="en-SE" dirty="0"/>
              <a:t>j</a:t>
            </a:r>
            <a:r>
              <a:rPr lang="sv-SE" dirty="0"/>
              <a:t>ö</a:t>
            </a:r>
            <a:r>
              <a:rPr lang="en-SE" dirty="0"/>
              <a:t> </a:t>
            </a:r>
            <a:r>
              <a:rPr lang="sv-SE" dirty="0"/>
              <a:t>o</a:t>
            </a:r>
            <a:r>
              <a:rPr lang="en-SE" dirty="0"/>
              <a:t>c</a:t>
            </a:r>
            <a:r>
              <a:rPr lang="sv-SE" dirty="0"/>
              <a:t>h</a:t>
            </a:r>
            <a:r>
              <a:rPr lang="en-SE" dirty="0"/>
              <a:t> </a:t>
            </a:r>
            <a:r>
              <a:rPr lang="sv-SE" dirty="0"/>
              <a:t>k</a:t>
            </a:r>
            <a:r>
              <a:rPr lang="en-SE" dirty="0"/>
              <a:t>l</a:t>
            </a:r>
            <a:r>
              <a:rPr lang="sv-SE" dirty="0"/>
              <a:t>i</a:t>
            </a:r>
            <a:r>
              <a:rPr lang="en-SE" dirty="0"/>
              <a:t>m</a:t>
            </a:r>
            <a:r>
              <a:rPr lang="sv-SE" dirty="0"/>
              <a:t>a</a:t>
            </a:r>
            <a:r>
              <a:rPr lang="en-SE" dirty="0"/>
              <a:t>t</a:t>
            </a:r>
            <a:endParaRPr lang="sv-SE" dirty="0"/>
          </a:p>
        </p:txBody>
      </p:sp>
      <p:sp>
        <p:nvSpPr>
          <p:cNvPr id="4" name="Slide Number Placeholder 3"/>
          <p:cNvSpPr>
            <a:spLocks noGrp="1"/>
          </p:cNvSpPr>
          <p:nvPr>
            <p:ph type="sldNum" sz="quarter" idx="5"/>
          </p:nvPr>
        </p:nvSpPr>
        <p:spPr/>
        <p:txBody>
          <a:bodyPr/>
          <a:lstStyle/>
          <a:p>
            <a:fld id="{0BA7930E-5619-8D42-AECF-23D8BC9DC2F6}" type="slidenum">
              <a:rPr lang="sv-SE" smtClean="0"/>
              <a:t>11</a:t>
            </a:fld>
            <a:endParaRPr lang="sv-SE"/>
          </a:p>
        </p:txBody>
      </p:sp>
    </p:spTree>
    <p:extLst>
      <p:ext uri="{BB962C8B-B14F-4D97-AF65-F5344CB8AC3E}">
        <p14:creationId xmlns:p14="http://schemas.microsoft.com/office/powerpoint/2010/main" val="20870696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sysav.se/skola" TargetMode="External"/><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18" name="Rektangel 17">
            <a:extLst>
              <a:ext uri="{FF2B5EF4-FFF2-40B4-BE49-F238E27FC236}">
                <a16:creationId xmlns:a16="http://schemas.microsoft.com/office/drawing/2014/main" id="{056DAC72-CCEA-4343-8661-5D8E69924ADF}"/>
              </a:ext>
            </a:extLst>
          </p:cNvPr>
          <p:cNvSpPr/>
          <p:nvPr userDrawn="1"/>
        </p:nvSpPr>
        <p:spPr>
          <a:xfrm>
            <a:off x="0" y="0"/>
            <a:ext cx="12192000" cy="6570593"/>
          </a:xfrm>
          <a:prstGeom prst="rect">
            <a:avLst/>
          </a:prstGeom>
          <a:solidFill>
            <a:srgbClr val="F3F8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Rektangel 8">
            <a:extLst>
              <a:ext uri="{FF2B5EF4-FFF2-40B4-BE49-F238E27FC236}">
                <a16:creationId xmlns:a16="http://schemas.microsoft.com/office/drawing/2014/main" id="{7DF30343-027F-C54E-B248-1969E36F3C9F}"/>
              </a:ext>
            </a:extLst>
          </p:cNvPr>
          <p:cNvSpPr/>
          <p:nvPr userDrawn="1"/>
        </p:nvSpPr>
        <p:spPr>
          <a:xfrm>
            <a:off x="0" y="6503989"/>
            <a:ext cx="12192000" cy="354012"/>
          </a:xfrm>
          <a:prstGeom prst="rect">
            <a:avLst/>
          </a:prstGeom>
          <a:solidFill>
            <a:schemeClr val="accent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sv-SE"/>
          </a:p>
        </p:txBody>
      </p:sp>
      <p:pic>
        <p:nvPicPr>
          <p:cNvPr id="13" name="Bildobjekt 12">
            <a:extLst>
              <a:ext uri="{FF2B5EF4-FFF2-40B4-BE49-F238E27FC236}">
                <a16:creationId xmlns:a16="http://schemas.microsoft.com/office/drawing/2014/main" id="{299B3AAF-05BD-7442-A461-789A410CF880}"/>
              </a:ext>
            </a:extLst>
          </p:cNvPr>
          <p:cNvPicPr>
            <a:picLocks noChangeAspect="1"/>
          </p:cNvPicPr>
          <p:nvPr userDrawn="1"/>
        </p:nvPicPr>
        <p:blipFill>
          <a:blip r:embed="rId2"/>
          <a:stretch>
            <a:fillRect/>
          </a:stretch>
        </p:blipFill>
        <p:spPr>
          <a:xfrm>
            <a:off x="8461829" y="3942982"/>
            <a:ext cx="4296227" cy="2792547"/>
          </a:xfrm>
          <a:prstGeom prst="rect">
            <a:avLst/>
          </a:prstGeom>
        </p:spPr>
      </p:pic>
      <p:sp>
        <p:nvSpPr>
          <p:cNvPr id="17" name="Platshållare för datum 3">
            <a:extLst>
              <a:ext uri="{FF2B5EF4-FFF2-40B4-BE49-F238E27FC236}">
                <a16:creationId xmlns:a16="http://schemas.microsoft.com/office/drawing/2014/main" id="{09F87E5A-55FF-4142-85CD-6E6DBD183D62}"/>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2023-11-09</a:t>
            </a:fld>
            <a:endParaRPr lang="sv-SE" dirty="0">
              <a:solidFill>
                <a:schemeClr val="bg1"/>
              </a:solidFill>
            </a:endParaRPr>
          </a:p>
        </p:txBody>
      </p:sp>
      <p:pic>
        <p:nvPicPr>
          <p:cNvPr id="19" name="Bildobjekt 18">
            <a:extLst>
              <a:ext uri="{FF2B5EF4-FFF2-40B4-BE49-F238E27FC236}">
                <a16:creationId xmlns:a16="http://schemas.microsoft.com/office/drawing/2014/main" id="{DE1DAB07-9AFA-714E-843B-8E01F7540F47}"/>
              </a:ext>
            </a:extLst>
          </p:cNvPr>
          <p:cNvPicPr>
            <a:picLocks noChangeAspect="1"/>
          </p:cNvPicPr>
          <p:nvPr userDrawn="1"/>
        </p:nvPicPr>
        <p:blipFill>
          <a:blip r:embed="rId3"/>
          <a:stretch>
            <a:fillRect/>
          </a:stretch>
        </p:blipFill>
        <p:spPr>
          <a:xfrm>
            <a:off x="-1045030" y="4572783"/>
            <a:ext cx="4056743" cy="2961422"/>
          </a:xfrm>
          <a:prstGeom prst="rect">
            <a:avLst/>
          </a:prstGeom>
        </p:spPr>
      </p:pic>
      <p:sp>
        <p:nvSpPr>
          <p:cNvPr id="8" name="Rätvinklig triangel 7">
            <a:extLst>
              <a:ext uri="{FF2B5EF4-FFF2-40B4-BE49-F238E27FC236}">
                <a16:creationId xmlns:a16="http://schemas.microsoft.com/office/drawing/2014/main" id="{0DAD9DD7-F609-F349-BBD1-50774844544E}"/>
              </a:ext>
            </a:extLst>
          </p:cNvPr>
          <p:cNvSpPr/>
          <p:nvPr userDrawn="1"/>
        </p:nvSpPr>
        <p:spPr>
          <a:xfrm flipV="1">
            <a:off x="0" y="0"/>
            <a:ext cx="12192000" cy="2513275"/>
          </a:xfrm>
          <a:prstGeom prst="rtTriangle">
            <a:avLst/>
          </a:prstGeom>
          <a:solidFill>
            <a:srgbClr val="92CB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C1DDD063-9CCB-A344-B88D-0C548752F0AF}"/>
              </a:ext>
            </a:extLst>
          </p:cNvPr>
          <p:cNvSpPr>
            <a:spLocks noGrp="1"/>
          </p:cNvSpPr>
          <p:nvPr>
            <p:ph type="ctrTitle"/>
          </p:nvPr>
        </p:nvSpPr>
        <p:spPr>
          <a:xfrm>
            <a:off x="1524000" y="1933114"/>
            <a:ext cx="9144000" cy="1995198"/>
          </a:xfrm>
        </p:spPr>
        <p:txBody>
          <a:bodyPr anchor="b"/>
          <a:lstStyle>
            <a:lvl1pPr algn="ctr">
              <a:defRPr sz="6000">
                <a:solidFill>
                  <a:schemeClr val="accent1"/>
                </a:solidFill>
              </a:defRPr>
            </a:lvl1pPr>
          </a:lstStyle>
          <a:p>
            <a:r>
              <a:rPr lang="sv-SE" dirty="0"/>
              <a:t>Klicka här för att ändra mall för rubrikformat</a:t>
            </a:r>
          </a:p>
        </p:txBody>
      </p:sp>
      <p:sp>
        <p:nvSpPr>
          <p:cNvPr id="3" name="Underrubrik 2">
            <a:extLst>
              <a:ext uri="{FF2B5EF4-FFF2-40B4-BE49-F238E27FC236}">
                <a16:creationId xmlns:a16="http://schemas.microsoft.com/office/drawing/2014/main" id="{4F5E2913-B317-7646-867B-6D3233BB11F7}"/>
              </a:ext>
            </a:extLst>
          </p:cNvPr>
          <p:cNvSpPr>
            <a:spLocks noGrp="1"/>
          </p:cNvSpPr>
          <p:nvPr>
            <p:ph type="subTitle" idx="1"/>
          </p:nvPr>
        </p:nvSpPr>
        <p:spPr>
          <a:xfrm>
            <a:off x="1524000" y="4020388"/>
            <a:ext cx="9144000" cy="600507"/>
          </a:xfrm>
          <a:noFill/>
        </p:spPr>
        <p:txBody>
          <a:bodyPr/>
          <a:lstStyle>
            <a:lvl1pPr marL="0" indent="0" algn="ctr">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dirty="0"/>
              <a:t>Klicka här för att ändra mall för underrubrikformat</a:t>
            </a:r>
          </a:p>
        </p:txBody>
      </p:sp>
      <p:pic>
        <p:nvPicPr>
          <p:cNvPr id="6" name="Bildobjekt 5">
            <a:extLst>
              <a:ext uri="{FF2B5EF4-FFF2-40B4-BE49-F238E27FC236}">
                <a16:creationId xmlns:a16="http://schemas.microsoft.com/office/drawing/2014/main" id="{2217533C-D846-BC4C-8920-F12C806A602A}"/>
              </a:ext>
            </a:extLst>
          </p:cNvPr>
          <p:cNvPicPr>
            <a:picLocks noChangeAspect="1"/>
          </p:cNvPicPr>
          <p:nvPr userDrawn="1"/>
        </p:nvPicPr>
        <p:blipFill>
          <a:blip r:embed="rId4"/>
          <a:stretch>
            <a:fillRect/>
          </a:stretch>
        </p:blipFill>
        <p:spPr>
          <a:xfrm>
            <a:off x="10566400" y="479529"/>
            <a:ext cx="1434194" cy="598420"/>
          </a:xfrm>
          <a:prstGeom prst="rect">
            <a:avLst/>
          </a:prstGeom>
        </p:spPr>
      </p:pic>
      <p:pic>
        <p:nvPicPr>
          <p:cNvPr id="4" name="Bildobjekt 3">
            <a:extLst>
              <a:ext uri="{FF2B5EF4-FFF2-40B4-BE49-F238E27FC236}">
                <a16:creationId xmlns:a16="http://schemas.microsoft.com/office/drawing/2014/main" id="{62B4C0AF-F957-D341-BF8A-4A3DD097C5C3}"/>
              </a:ext>
            </a:extLst>
          </p:cNvPr>
          <p:cNvPicPr>
            <a:picLocks noChangeAspect="1"/>
          </p:cNvPicPr>
          <p:nvPr userDrawn="1"/>
        </p:nvPicPr>
        <p:blipFill>
          <a:blip r:embed="rId5"/>
          <a:stretch>
            <a:fillRect/>
          </a:stretch>
        </p:blipFill>
        <p:spPr>
          <a:xfrm>
            <a:off x="191406" y="138796"/>
            <a:ext cx="1794317" cy="1794317"/>
          </a:xfrm>
          <a:prstGeom prst="rect">
            <a:avLst/>
          </a:prstGeom>
        </p:spPr>
      </p:pic>
      <p:pic>
        <p:nvPicPr>
          <p:cNvPr id="5" name="Bildobjekt 4">
            <a:extLst>
              <a:ext uri="{FF2B5EF4-FFF2-40B4-BE49-F238E27FC236}">
                <a16:creationId xmlns:a16="http://schemas.microsoft.com/office/drawing/2014/main" id="{BAD07594-243C-EA4D-AB54-5ADAEC557821}"/>
              </a:ext>
            </a:extLst>
          </p:cNvPr>
          <p:cNvPicPr>
            <a:picLocks noChangeAspect="1"/>
          </p:cNvPicPr>
          <p:nvPr userDrawn="1"/>
        </p:nvPicPr>
        <p:blipFill>
          <a:blip r:embed="rId6"/>
          <a:stretch>
            <a:fillRect/>
          </a:stretch>
        </p:blipFill>
        <p:spPr>
          <a:xfrm>
            <a:off x="423363" y="6084915"/>
            <a:ext cx="754020" cy="600199"/>
          </a:xfrm>
          <a:prstGeom prst="rect">
            <a:avLst/>
          </a:prstGeom>
        </p:spPr>
      </p:pic>
      <p:pic>
        <p:nvPicPr>
          <p:cNvPr id="15" name="Bildobjekt 14">
            <a:extLst>
              <a:ext uri="{FF2B5EF4-FFF2-40B4-BE49-F238E27FC236}">
                <a16:creationId xmlns:a16="http://schemas.microsoft.com/office/drawing/2014/main" id="{3C5F8568-4E30-9B44-84C0-AE028980BA74}"/>
              </a:ext>
            </a:extLst>
          </p:cNvPr>
          <p:cNvPicPr>
            <a:picLocks noChangeAspect="1"/>
          </p:cNvPicPr>
          <p:nvPr userDrawn="1"/>
        </p:nvPicPr>
        <p:blipFill>
          <a:blip r:embed="rId7"/>
          <a:stretch>
            <a:fillRect/>
          </a:stretch>
        </p:blipFill>
        <p:spPr>
          <a:xfrm>
            <a:off x="3435076" y="5273871"/>
            <a:ext cx="2908119" cy="1509313"/>
          </a:xfrm>
          <a:prstGeom prst="rect">
            <a:avLst/>
          </a:prstGeom>
        </p:spPr>
      </p:pic>
      <p:pic>
        <p:nvPicPr>
          <p:cNvPr id="16" name="Bildobjekt 15">
            <a:extLst>
              <a:ext uri="{FF2B5EF4-FFF2-40B4-BE49-F238E27FC236}">
                <a16:creationId xmlns:a16="http://schemas.microsoft.com/office/drawing/2014/main" id="{15EAB0EF-364B-CE4D-B2A3-EE390FB57D57}"/>
              </a:ext>
            </a:extLst>
          </p:cNvPr>
          <p:cNvPicPr>
            <a:picLocks noChangeAspect="1"/>
          </p:cNvPicPr>
          <p:nvPr userDrawn="1"/>
        </p:nvPicPr>
        <p:blipFill>
          <a:blip r:embed="rId8"/>
          <a:stretch>
            <a:fillRect/>
          </a:stretch>
        </p:blipFill>
        <p:spPr>
          <a:xfrm>
            <a:off x="1367791" y="6128008"/>
            <a:ext cx="312417" cy="409683"/>
          </a:xfrm>
          <a:prstGeom prst="rect">
            <a:avLst/>
          </a:prstGeom>
        </p:spPr>
      </p:pic>
    </p:spTree>
    <p:extLst>
      <p:ext uri="{BB962C8B-B14F-4D97-AF65-F5344CB8AC3E}">
        <p14:creationId xmlns:p14="http://schemas.microsoft.com/office/powerpoint/2010/main" val="146036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2750" fill="hold"/>
                                        <p:tgtEl>
                                          <p:spTgt spid="15"/>
                                        </p:tgtEl>
                                        <p:attrNameLst>
                                          <p:attrName>ppt_x</p:attrName>
                                        </p:attrNameLst>
                                      </p:cBhvr>
                                      <p:tavLst>
                                        <p:tav tm="0">
                                          <p:val>
                                            <p:strVal val="1+#ppt_w/2"/>
                                          </p:val>
                                        </p:tav>
                                        <p:tav tm="100000">
                                          <p:val>
                                            <p:strVal val="#ppt_x"/>
                                          </p:val>
                                        </p:tav>
                                      </p:tavLst>
                                    </p:anim>
                                    <p:anim calcmode="lin" valueType="num">
                                      <p:cBhvr additive="base">
                                        <p:cTn id="8" dur="2750" fill="hold"/>
                                        <p:tgtEl>
                                          <p:spTgt spid="15"/>
                                        </p:tgtEl>
                                        <p:attrNameLst>
                                          <p:attrName>ppt_y</p:attrName>
                                        </p:attrNameLst>
                                      </p:cBhvr>
                                      <p:tavLst>
                                        <p:tav tm="0">
                                          <p:val>
                                            <p:strVal val="#ppt_y"/>
                                          </p:val>
                                        </p:tav>
                                        <p:tav tm="100000">
                                          <p:val>
                                            <p:strVal val="#ppt_y"/>
                                          </p:val>
                                        </p:tav>
                                      </p:tavLst>
                                    </p:anim>
                                  </p:childTnLst>
                                </p:cTn>
                              </p:par>
                              <p:par>
                                <p:cTn id="9" presetID="8" presetClass="emph" presetSubtype="0" repeatCount="indefinite" fill="hold" nodeType="withEffect">
                                  <p:stCondLst>
                                    <p:cond delay="0"/>
                                  </p:stCondLst>
                                  <p:childTnLst>
                                    <p:animRot by="21600000">
                                      <p:cBhvr>
                                        <p:cTn id="10" dur="15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om">
    <p:spTree>
      <p:nvGrpSpPr>
        <p:cNvPr id="1" name=""/>
        <p:cNvGrpSpPr/>
        <p:nvPr/>
      </p:nvGrpSpPr>
      <p:grpSpPr>
        <a:xfrm>
          <a:off x="0" y="0"/>
          <a:ext cx="0" cy="0"/>
          <a:chOff x="0" y="0"/>
          <a:chExt cx="0" cy="0"/>
        </a:xfrm>
      </p:grpSpPr>
      <p:sp>
        <p:nvSpPr>
          <p:cNvPr id="6" name="Rektangel 5">
            <a:extLst>
              <a:ext uri="{FF2B5EF4-FFF2-40B4-BE49-F238E27FC236}">
                <a16:creationId xmlns:a16="http://schemas.microsoft.com/office/drawing/2014/main" id="{80786E68-A315-294A-BCEB-17CEA2628AA1}"/>
              </a:ext>
            </a:extLst>
          </p:cNvPr>
          <p:cNvSpPr/>
          <p:nvPr userDrawn="1"/>
        </p:nvSpPr>
        <p:spPr>
          <a:xfrm>
            <a:off x="0" y="0"/>
            <a:ext cx="12192000" cy="6858000"/>
          </a:xfrm>
          <a:prstGeom prst="rect">
            <a:avLst/>
          </a:prstGeom>
          <a:solidFill>
            <a:srgbClr val="38393C"/>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sv-SE" dirty="0"/>
          </a:p>
        </p:txBody>
      </p:sp>
      <p:sp>
        <p:nvSpPr>
          <p:cNvPr id="5" name="Platshållare för bild 2">
            <a:extLst>
              <a:ext uri="{FF2B5EF4-FFF2-40B4-BE49-F238E27FC236}">
                <a16:creationId xmlns:a16="http://schemas.microsoft.com/office/drawing/2014/main" id="{35B65B4E-C86E-4741-B26F-C55D17FE2801}"/>
              </a:ext>
            </a:extLst>
          </p:cNvPr>
          <p:cNvSpPr>
            <a:spLocks noGrp="1"/>
          </p:cNvSpPr>
          <p:nvPr>
            <p:ph type="pic" idx="1"/>
          </p:nvPr>
        </p:nvSpPr>
        <p:spPr>
          <a:xfrm>
            <a:off x="0" y="0"/>
            <a:ext cx="1219200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dirty="0"/>
          </a:p>
        </p:txBody>
      </p:sp>
    </p:spTree>
    <p:extLst>
      <p:ext uri="{BB962C8B-B14F-4D97-AF65-F5344CB8AC3E}">
        <p14:creationId xmlns:p14="http://schemas.microsoft.com/office/powerpoint/2010/main" val="21462746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om">
    <p:spTree>
      <p:nvGrpSpPr>
        <p:cNvPr id="1" name=""/>
        <p:cNvGrpSpPr/>
        <p:nvPr/>
      </p:nvGrpSpPr>
      <p:grpSpPr>
        <a:xfrm>
          <a:off x="0" y="0"/>
          <a:ext cx="0" cy="0"/>
          <a:chOff x="0" y="0"/>
          <a:chExt cx="0" cy="0"/>
        </a:xfrm>
      </p:grpSpPr>
      <p:sp>
        <p:nvSpPr>
          <p:cNvPr id="6" name="Rektangel 5">
            <a:extLst>
              <a:ext uri="{FF2B5EF4-FFF2-40B4-BE49-F238E27FC236}">
                <a16:creationId xmlns:a16="http://schemas.microsoft.com/office/drawing/2014/main" id="{80786E68-A315-294A-BCEB-17CEA2628AA1}"/>
              </a:ext>
            </a:extLst>
          </p:cNvPr>
          <p:cNvSpPr/>
          <p:nvPr userDrawn="1"/>
        </p:nvSpPr>
        <p:spPr>
          <a:xfrm>
            <a:off x="0" y="0"/>
            <a:ext cx="12192000" cy="6858000"/>
          </a:xfrm>
          <a:prstGeom prst="rect">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sv-SE" dirty="0">
              <a:solidFill>
                <a:schemeClr val="bg1"/>
              </a:solidFill>
            </a:endParaRPr>
          </a:p>
        </p:txBody>
      </p:sp>
      <p:sp>
        <p:nvSpPr>
          <p:cNvPr id="5" name="Platshållare för bild 2">
            <a:extLst>
              <a:ext uri="{FF2B5EF4-FFF2-40B4-BE49-F238E27FC236}">
                <a16:creationId xmlns:a16="http://schemas.microsoft.com/office/drawing/2014/main" id="{35B65B4E-C86E-4741-B26F-C55D17FE2801}"/>
              </a:ext>
            </a:extLst>
          </p:cNvPr>
          <p:cNvSpPr>
            <a:spLocks noGrp="1"/>
          </p:cNvSpPr>
          <p:nvPr>
            <p:ph type="pic" idx="1"/>
          </p:nvPr>
        </p:nvSpPr>
        <p:spPr>
          <a:xfrm>
            <a:off x="0" y="0"/>
            <a:ext cx="1219200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dirty="0"/>
          </a:p>
        </p:txBody>
      </p:sp>
      <p:pic>
        <p:nvPicPr>
          <p:cNvPr id="4" name="Bildobjekt 3">
            <a:extLst>
              <a:ext uri="{FF2B5EF4-FFF2-40B4-BE49-F238E27FC236}">
                <a16:creationId xmlns:a16="http://schemas.microsoft.com/office/drawing/2014/main" id="{2C4E4556-FD7E-2141-938B-5D5BA182A058}"/>
              </a:ext>
            </a:extLst>
          </p:cNvPr>
          <p:cNvPicPr>
            <a:picLocks noChangeAspect="1"/>
          </p:cNvPicPr>
          <p:nvPr userDrawn="1"/>
        </p:nvPicPr>
        <p:blipFill>
          <a:blip r:embed="rId2"/>
          <a:stretch>
            <a:fillRect/>
          </a:stretch>
        </p:blipFill>
        <p:spPr>
          <a:xfrm>
            <a:off x="11054754" y="6287588"/>
            <a:ext cx="974540" cy="406629"/>
          </a:xfrm>
          <a:prstGeom prst="rect">
            <a:avLst/>
          </a:prstGeom>
        </p:spPr>
      </p:pic>
    </p:spTree>
    <p:extLst>
      <p:ext uri="{BB962C8B-B14F-4D97-AF65-F5344CB8AC3E}">
        <p14:creationId xmlns:p14="http://schemas.microsoft.com/office/powerpoint/2010/main" val="11423977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ild med bildtext">
    <p:spTree>
      <p:nvGrpSpPr>
        <p:cNvPr id="1" name=""/>
        <p:cNvGrpSpPr/>
        <p:nvPr/>
      </p:nvGrpSpPr>
      <p:grpSpPr>
        <a:xfrm>
          <a:off x="0" y="0"/>
          <a:ext cx="0" cy="0"/>
          <a:chOff x="0" y="0"/>
          <a:chExt cx="0" cy="0"/>
        </a:xfrm>
      </p:grpSpPr>
      <p:sp>
        <p:nvSpPr>
          <p:cNvPr id="15" name="Rektangel 14">
            <a:extLst>
              <a:ext uri="{FF2B5EF4-FFF2-40B4-BE49-F238E27FC236}">
                <a16:creationId xmlns:a16="http://schemas.microsoft.com/office/drawing/2014/main" id="{184C0187-091B-A440-AF0E-27163AB5E689}"/>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7" name="Rätvinklig triangel 16">
            <a:extLst>
              <a:ext uri="{FF2B5EF4-FFF2-40B4-BE49-F238E27FC236}">
                <a16:creationId xmlns:a16="http://schemas.microsoft.com/office/drawing/2014/main" id="{6AFDA8E3-3560-194C-8B3D-694D2E56439A}"/>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3BA53A0E-55B2-CF44-A8D8-65C1BC864075}"/>
              </a:ext>
            </a:extLst>
          </p:cNvPr>
          <p:cNvSpPr>
            <a:spLocks noGrp="1"/>
          </p:cNvSpPr>
          <p:nvPr>
            <p:ph type="title" hasCustomPrompt="1"/>
          </p:nvPr>
        </p:nvSpPr>
        <p:spPr>
          <a:xfrm>
            <a:off x="839788" y="525263"/>
            <a:ext cx="4587618" cy="977446"/>
          </a:xfrm>
        </p:spPr>
        <p:txBody>
          <a:bodyPr anchor="ctr">
            <a:normAutofit/>
          </a:bodyPr>
          <a:lstStyle>
            <a:lvl1pPr>
              <a:defRPr sz="3600"/>
            </a:lvl1pPr>
          </a:lstStyle>
          <a:p>
            <a:r>
              <a:rPr lang="sv-SE" dirty="0"/>
              <a:t>Rubrik</a:t>
            </a:r>
          </a:p>
        </p:txBody>
      </p:sp>
      <p:sp>
        <p:nvSpPr>
          <p:cNvPr id="3" name="Platshållare för bild 2">
            <a:extLst>
              <a:ext uri="{FF2B5EF4-FFF2-40B4-BE49-F238E27FC236}">
                <a16:creationId xmlns:a16="http://schemas.microsoft.com/office/drawing/2014/main" id="{7F032AF0-E47C-EC47-BFB9-EB0D9343F009}"/>
              </a:ext>
            </a:extLst>
          </p:cNvPr>
          <p:cNvSpPr>
            <a:spLocks noGrp="1"/>
          </p:cNvSpPr>
          <p:nvPr>
            <p:ph type="pic" idx="1"/>
          </p:nvPr>
        </p:nvSpPr>
        <p:spPr>
          <a:xfrm>
            <a:off x="5545394" y="335526"/>
            <a:ext cx="6646606" cy="625700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dirty="0"/>
          </a:p>
        </p:txBody>
      </p:sp>
      <p:sp>
        <p:nvSpPr>
          <p:cNvPr id="4" name="Platshållare för text 3">
            <a:extLst>
              <a:ext uri="{FF2B5EF4-FFF2-40B4-BE49-F238E27FC236}">
                <a16:creationId xmlns:a16="http://schemas.microsoft.com/office/drawing/2014/main" id="{EE51E97C-723A-6843-93BD-3E00DFFE03D0}"/>
              </a:ext>
            </a:extLst>
          </p:cNvPr>
          <p:cNvSpPr>
            <a:spLocks noGrp="1"/>
          </p:cNvSpPr>
          <p:nvPr>
            <p:ph type="body" sz="half" idx="2"/>
          </p:nvPr>
        </p:nvSpPr>
        <p:spPr>
          <a:xfrm>
            <a:off x="839788" y="1605954"/>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sv-SE" dirty="0"/>
              <a:t>Redigera format för bakgrundstext
Nivå två
Nivå tre
Nivå fyra
Nivå fem</a:t>
            </a:r>
          </a:p>
        </p:txBody>
      </p:sp>
      <p:sp>
        <p:nvSpPr>
          <p:cNvPr id="12" name="Rektangel 11">
            <a:extLst>
              <a:ext uri="{FF2B5EF4-FFF2-40B4-BE49-F238E27FC236}">
                <a16:creationId xmlns:a16="http://schemas.microsoft.com/office/drawing/2014/main" id="{D0668B29-9EA7-9144-902C-960A8FF29E4A}"/>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3" name="Rätvinklig triangel 12">
            <a:extLst>
              <a:ext uri="{FF2B5EF4-FFF2-40B4-BE49-F238E27FC236}">
                <a16:creationId xmlns:a16="http://schemas.microsoft.com/office/drawing/2014/main" id="{D4752250-0A18-AB46-8611-A86FBEE71B14}"/>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pic>
        <p:nvPicPr>
          <p:cNvPr id="14" name="Bildobjekt 13">
            <a:extLst>
              <a:ext uri="{FF2B5EF4-FFF2-40B4-BE49-F238E27FC236}">
                <a16:creationId xmlns:a16="http://schemas.microsoft.com/office/drawing/2014/main" id="{EE0CC0F7-63D9-E144-83C8-A61F7BCFD17C}"/>
              </a:ext>
            </a:extLst>
          </p:cNvPr>
          <p:cNvPicPr>
            <a:picLocks noChangeAspect="1"/>
          </p:cNvPicPr>
          <p:nvPr userDrawn="1"/>
        </p:nvPicPr>
        <p:blipFill>
          <a:blip r:embed="rId2"/>
          <a:stretch>
            <a:fillRect/>
          </a:stretch>
        </p:blipFill>
        <p:spPr>
          <a:xfrm>
            <a:off x="11054754" y="6008914"/>
            <a:ext cx="974540" cy="406629"/>
          </a:xfrm>
          <a:prstGeom prst="rect">
            <a:avLst/>
          </a:prstGeom>
        </p:spPr>
      </p:pic>
      <p:sp>
        <p:nvSpPr>
          <p:cNvPr id="16" name="Platshållare för datum 3">
            <a:extLst>
              <a:ext uri="{FF2B5EF4-FFF2-40B4-BE49-F238E27FC236}">
                <a16:creationId xmlns:a16="http://schemas.microsoft.com/office/drawing/2014/main" id="{2B0B4036-E58D-4B42-99FC-B0A057AC4313}"/>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2023-11-09</a:t>
            </a:fld>
            <a:endParaRPr lang="sv-SE" dirty="0">
              <a:solidFill>
                <a:schemeClr val="bg1"/>
              </a:solidFill>
            </a:endParaRPr>
          </a:p>
        </p:txBody>
      </p:sp>
    </p:spTree>
    <p:extLst>
      <p:ext uri="{BB962C8B-B14F-4D97-AF65-F5344CB8AC3E}">
        <p14:creationId xmlns:p14="http://schemas.microsoft.com/office/powerpoint/2010/main" val="16858565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Bild med bildtext">
    <p:spTree>
      <p:nvGrpSpPr>
        <p:cNvPr id="1" name=""/>
        <p:cNvGrpSpPr/>
        <p:nvPr/>
      </p:nvGrpSpPr>
      <p:grpSpPr>
        <a:xfrm>
          <a:off x="0" y="0"/>
          <a:ext cx="0" cy="0"/>
          <a:chOff x="0" y="0"/>
          <a:chExt cx="0" cy="0"/>
        </a:xfrm>
      </p:grpSpPr>
      <p:sp>
        <p:nvSpPr>
          <p:cNvPr id="17" name="Rektangel 16">
            <a:extLst>
              <a:ext uri="{FF2B5EF4-FFF2-40B4-BE49-F238E27FC236}">
                <a16:creationId xmlns:a16="http://schemas.microsoft.com/office/drawing/2014/main" id="{E4AC8FF8-FA4A-C34C-A8F9-2BC6516BF6BA}"/>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9" name="Rätvinklig triangel 18">
            <a:extLst>
              <a:ext uri="{FF2B5EF4-FFF2-40B4-BE49-F238E27FC236}">
                <a16:creationId xmlns:a16="http://schemas.microsoft.com/office/drawing/2014/main" id="{FE8250C5-2135-3045-BF1A-02BF291DA5E9}"/>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3BA53A0E-55B2-CF44-A8D8-65C1BC864075}"/>
              </a:ext>
            </a:extLst>
          </p:cNvPr>
          <p:cNvSpPr>
            <a:spLocks noGrp="1"/>
          </p:cNvSpPr>
          <p:nvPr>
            <p:ph type="title" hasCustomPrompt="1"/>
          </p:nvPr>
        </p:nvSpPr>
        <p:spPr>
          <a:xfrm>
            <a:off x="839788" y="525263"/>
            <a:ext cx="4587618" cy="977446"/>
          </a:xfrm>
        </p:spPr>
        <p:txBody>
          <a:bodyPr anchor="ctr">
            <a:normAutofit/>
          </a:bodyPr>
          <a:lstStyle>
            <a:lvl1pPr>
              <a:defRPr sz="3600"/>
            </a:lvl1pPr>
          </a:lstStyle>
          <a:p>
            <a:r>
              <a:rPr lang="sv-SE" dirty="0"/>
              <a:t>Rubrik</a:t>
            </a:r>
          </a:p>
        </p:txBody>
      </p:sp>
      <p:sp>
        <p:nvSpPr>
          <p:cNvPr id="3" name="Platshållare för bild 2">
            <a:extLst>
              <a:ext uri="{FF2B5EF4-FFF2-40B4-BE49-F238E27FC236}">
                <a16:creationId xmlns:a16="http://schemas.microsoft.com/office/drawing/2014/main" id="{7F032AF0-E47C-EC47-BFB9-EB0D9343F009}"/>
              </a:ext>
            </a:extLst>
          </p:cNvPr>
          <p:cNvSpPr>
            <a:spLocks noGrp="1"/>
          </p:cNvSpPr>
          <p:nvPr>
            <p:ph type="pic" idx="1"/>
          </p:nvPr>
        </p:nvSpPr>
        <p:spPr>
          <a:xfrm>
            <a:off x="5545394" y="335526"/>
            <a:ext cx="6646606" cy="625700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dirty="0"/>
          </a:p>
        </p:txBody>
      </p:sp>
      <p:sp>
        <p:nvSpPr>
          <p:cNvPr id="4" name="Platshållare för text 3">
            <a:extLst>
              <a:ext uri="{FF2B5EF4-FFF2-40B4-BE49-F238E27FC236}">
                <a16:creationId xmlns:a16="http://schemas.microsoft.com/office/drawing/2014/main" id="{EE51E97C-723A-6843-93BD-3E00DFFE03D0}"/>
              </a:ext>
            </a:extLst>
          </p:cNvPr>
          <p:cNvSpPr>
            <a:spLocks noGrp="1"/>
          </p:cNvSpPr>
          <p:nvPr>
            <p:ph type="body" sz="half" idx="2"/>
          </p:nvPr>
        </p:nvSpPr>
        <p:spPr>
          <a:xfrm>
            <a:off x="839788" y="1605954"/>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sv-SE" dirty="0"/>
              <a:t>Redigera format för bakgrundstext
Nivå två
Nivå tre
Nivå fyra
Nivå fem</a:t>
            </a:r>
          </a:p>
        </p:txBody>
      </p:sp>
      <p:sp>
        <p:nvSpPr>
          <p:cNvPr id="12" name="Rektangel 11">
            <a:extLst>
              <a:ext uri="{FF2B5EF4-FFF2-40B4-BE49-F238E27FC236}">
                <a16:creationId xmlns:a16="http://schemas.microsoft.com/office/drawing/2014/main" id="{D0668B29-9EA7-9144-902C-960A8FF29E4A}"/>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3" name="Rätvinklig triangel 12">
            <a:extLst>
              <a:ext uri="{FF2B5EF4-FFF2-40B4-BE49-F238E27FC236}">
                <a16:creationId xmlns:a16="http://schemas.microsoft.com/office/drawing/2014/main" id="{D4752250-0A18-AB46-8611-A86FBEE71B14}"/>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pic>
        <p:nvPicPr>
          <p:cNvPr id="14" name="Bildobjekt 13">
            <a:extLst>
              <a:ext uri="{FF2B5EF4-FFF2-40B4-BE49-F238E27FC236}">
                <a16:creationId xmlns:a16="http://schemas.microsoft.com/office/drawing/2014/main" id="{EE0CC0F7-63D9-E144-83C8-A61F7BCFD17C}"/>
              </a:ext>
            </a:extLst>
          </p:cNvPr>
          <p:cNvPicPr>
            <a:picLocks noChangeAspect="1"/>
          </p:cNvPicPr>
          <p:nvPr userDrawn="1"/>
        </p:nvPicPr>
        <p:blipFill>
          <a:blip r:embed="rId2"/>
          <a:stretch>
            <a:fillRect/>
          </a:stretch>
        </p:blipFill>
        <p:spPr>
          <a:xfrm>
            <a:off x="11054754" y="6008914"/>
            <a:ext cx="974540" cy="406629"/>
          </a:xfrm>
          <a:prstGeom prst="rect">
            <a:avLst/>
          </a:prstGeom>
        </p:spPr>
      </p:pic>
      <p:pic>
        <p:nvPicPr>
          <p:cNvPr id="15" name="Bildobjekt 14">
            <a:extLst>
              <a:ext uri="{FF2B5EF4-FFF2-40B4-BE49-F238E27FC236}">
                <a16:creationId xmlns:a16="http://schemas.microsoft.com/office/drawing/2014/main" id="{93B317CB-92BE-5141-A08E-8A2339581D36}"/>
              </a:ext>
            </a:extLst>
          </p:cNvPr>
          <p:cNvPicPr>
            <a:picLocks noChangeAspect="1"/>
          </p:cNvPicPr>
          <p:nvPr userDrawn="1"/>
        </p:nvPicPr>
        <p:blipFill>
          <a:blip r:embed="rId3"/>
          <a:stretch>
            <a:fillRect/>
          </a:stretch>
        </p:blipFill>
        <p:spPr>
          <a:xfrm>
            <a:off x="7797039" y="5637881"/>
            <a:ext cx="6755539" cy="2040173"/>
          </a:xfrm>
          <a:prstGeom prst="rect">
            <a:avLst/>
          </a:prstGeom>
        </p:spPr>
      </p:pic>
      <p:pic>
        <p:nvPicPr>
          <p:cNvPr id="16" name="Bildobjekt 15">
            <a:extLst>
              <a:ext uri="{FF2B5EF4-FFF2-40B4-BE49-F238E27FC236}">
                <a16:creationId xmlns:a16="http://schemas.microsoft.com/office/drawing/2014/main" id="{2F39EE15-2276-CE48-A47C-68AE4E52E944}"/>
              </a:ext>
            </a:extLst>
          </p:cNvPr>
          <p:cNvPicPr>
            <a:picLocks noChangeAspect="1"/>
          </p:cNvPicPr>
          <p:nvPr userDrawn="1"/>
        </p:nvPicPr>
        <p:blipFill>
          <a:blip r:embed="rId4"/>
          <a:stretch>
            <a:fillRect/>
          </a:stretch>
        </p:blipFill>
        <p:spPr>
          <a:xfrm>
            <a:off x="8963544" y="4599765"/>
            <a:ext cx="3122152" cy="2076231"/>
          </a:xfrm>
          <a:prstGeom prst="rect">
            <a:avLst/>
          </a:prstGeom>
        </p:spPr>
      </p:pic>
      <p:sp>
        <p:nvSpPr>
          <p:cNvPr id="18" name="Platshållare för datum 3">
            <a:extLst>
              <a:ext uri="{FF2B5EF4-FFF2-40B4-BE49-F238E27FC236}">
                <a16:creationId xmlns:a16="http://schemas.microsoft.com/office/drawing/2014/main" id="{F1C3F5BE-9FC7-594C-A9EC-C3E70E803185}"/>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2023-11-09</a:t>
            </a:fld>
            <a:endParaRPr lang="sv-SE" dirty="0">
              <a:solidFill>
                <a:schemeClr val="bg1"/>
              </a:solidFill>
            </a:endParaRPr>
          </a:p>
        </p:txBody>
      </p:sp>
    </p:spTree>
    <p:extLst>
      <p:ext uri="{BB962C8B-B14F-4D97-AF65-F5344CB8AC3E}">
        <p14:creationId xmlns:p14="http://schemas.microsoft.com/office/powerpoint/2010/main" val="1257381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om">
    <p:spTree>
      <p:nvGrpSpPr>
        <p:cNvPr id="1" name=""/>
        <p:cNvGrpSpPr/>
        <p:nvPr/>
      </p:nvGrpSpPr>
      <p:grpSpPr>
        <a:xfrm>
          <a:off x="0" y="0"/>
          <a:ext cx="0" cy="0"/>
          <a:chOff x="0" y="0"/>
          <a:chExt cx="0" cy="0"/>
        </a:xfrm>
      </p:grpSpPr>
      <p:sp>
        <p:nvSpPr>
          <p:cNvPr id="6" name="Rektangel 5">
            <a:extLst>
              <a:ext uri="{FF2B5EF4-FFF2-40B4-BE49-F238E27FC236}">
                <a16:creationId xmlns:a16="http://schemas.microsoft.com/office/drawing/2014/main" id="{80786E68-A315-294A-BCEB-17CEA2628AA1}"/>
              </a:ext>
            </a:extLst>
          </p:cNvPr>
          <p:cNvSpPr/>
          <p:nvPr userDrawn="1"/>
        </p:nvSpPr>
        <p:spPr>
          <a:xfrm>
            <a:off x="0" y="0"/>
            <a:ext cx="12192000" cy="6858000"/>
          </a:xfrm>
          <a:prstGeom prst="rect">
            <a:avLst/>
          </a:prstGeom>
          <a:solidFill>
            <a:srgbClr val="38393C"/>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sv-SE" dirty="0"/>
          </a:p>
        </p:txBody>
      </p:sp>
      <p:sp>
        <p:nvSpPr>
          <p:cNvPr id="4" name="Rubrik 1">
            <a:extLst>
              <a:ext uri="{FF2B5EF4-FFF2-40B4-BE49-F238E27FC236}">
                <a16:creationId xmlns:a16="http://schemas.microsoft.com/office/drawing/2014/main" id="{E34D7898-17EB-884C-B8C5-CE155A73C568}"/>
              </a:ext>
            </a:extLst>
          </p:cNvPr>
          <p:cNvSpPr>
            <a:spLocks noGrp="1"/>
          </p:cNvSpPr>
          <p:nvPr>
            <p:ph type="title"/>
          </p:nvPr>
        </p:nvSpPr>
        <p:spPr>
          <a:xfrm>
            <a:off x="838200" y="557154"/>
            <a:ext cx="10515600" cy="926646"/>
          </a:xfrm>
        </p:spPr>
        <p:txBody>
          <a:bodyPr/>
          <a:lstStyle/>
          <a:p>
            <a:r>
              <a:rPr lang="sv-SE" dirty="0"/>
              <a:t>Klicka här för att ändra mall för rubrikformat</a:t>
            </a:r>
          </a:p>
        </p:txBody>
      </p:sp>
      <p:sp>
        <p:nvSpPr>
          <p:cNvPr id="7" name="Platshållare för innehåll 2">
            <a:extLst>
              <a:ext uri="{FF2B5EF4-FFF2-40B4-BE49-F238E27FC236}">
                <a16:creationId xmlns:a16="http://schemas.microsoft.com/office/drawing/2014/main" id="{14E4A54A-5F29-6046-BF0C-C173A350260E}"/>
              </a:ext>
            </a:extLst>
          </p:cNvPr>
          <p:cNvSpPr>
            <a:spLocks noGrp="1"/>
          </p:cNvSpPr>
          <p:nvPr>
            <p:ph idx="1"/>
          </p:nvPr>
        </p:nvSpPr>
        <p:spPr>
          <a:xfrm>
            <a:off x="838200" y="1605954"/>
            <a:ext cx="10515600" cy="4351338"/>
          </a:xfrm>
        </p:spPr>
        <p:txBody>
          <a:bodyPr/>
          <a:lstStyle>
            <a:lvl1pPr marL="228600" indent="-228600">
              <a:buClr>
                <a:srgbClr val="0E4D94"/>
              </a:buClr>
              <a:buFont typeface="Wingdings" pitchFamily="2" charset="2"/>
              <a:buChar char="§"/>
              <a:defRPr/>
            </a:lvl1pPr>
          </a:lstStyle>
          <a:p>
            <a:r>
              <a:rPr lang="sv-SE" dirty="0"/>
              <a:t>Redigera format för bakgrundstext
Nivå två
Nivå tre
Nivå fyra
Nivå fem</a:t>
            </a:r>
          </a:p>
        </p:txBody>
      </p:sp>
      <p:sp>
        <p:nvSpPr>
          <p:cNvPr id="8" name="Platshållare för datum 3">
            <a:extLst>
              <a:ext uri="{FF2B5EF4-FFF2-40B4-BE49-F238E27FC236}">
                <a16:creationId xmlns:a16="http://schemas.microsoft.com/office/drawing/2014/main" id="{5DEE7ABE-4DD7-E04C-B38C-8C5618E41448}"/>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2023-11-09</a:t>
            </a:fld>
            <a:endParaRPr lang="sv-SE" dirty="0">
              <a:solidFill>
                <a:schemeClr val="bg1"/>
              </a:solidFill>
            </a:endParaRPr>
          </a:p>
        </p:txBody>
      </p:sp>
    </p:spTree>
    <p:extLst>
      <p:ext uri="{BB962C8B-B14F-4D97-AF65-F5344CB8AC3E}">
        <p14:creationId xmlns:p14="http://schemas.microsoft.com/office/powerpoint/2010/main" val="2181361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Rubrik och innehåll">
    <p:spTree>
      <p:nvGrpSpPr>
        <p:cNvPr id="1" name=""/>
        <p:cNvGrpSpPr/>
        <p:nvPr/>
      </p:nvGrpSpPr>
      <p:grpSpPr>
        <a:xfrm>
          <a:off x="0" y="0"/>
          <a:ext cx="0" cy="0"/>
          <a:chOff x="0" y="0"/>
          <a:chExt cx="0" cy="0"/>
        </a:xfrm>
      </p:grpSpPr>
      <p:sp>
        <p:nvSpPr>
          <p:cNvPr id="10" name="Rektangel 9">
            <a:extLst>
              <a:ext uri="{FF2B5EF4-FFF2-40B4-BE49-F238E27FC236}">
                <a16:creationId xmlns:a16="http://schemas.microsoft.com/office/drawing/2014/main" id="{1A412867-D828-F44F-877A-5BD96D8F1AC1}"/>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1" name="Rätvinklig triangel 10">
            <a:extLst>
              <a:ext uri="{FF2B5EF4-FFF2-40B4-BE49-F238E27FC236}">
                <a16:creationId xmlns:a16="http://schemas.microsoft.com/office/drawing/2014/main" id="{141E5E81-73C0-1F44-A08A-D7FD32774CD5}"/>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7" name="Rektangel 6">
            <a:extLst>
              <a:ext uri="{FF2B5EF4-FFF2-40B4-BE49-F238E27FC236}">
                <a16:creationId xmlns:a16="http://schemas.microsoft.com/office/drawing/2014/main" id="{DEA239D8-2BC4-9D41-8CAB-6072D53D06A9}"/>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8" name="Rätvinklig triangel 7">
            <a:extLst>
              <a:ext uri="{FF2B5EF4-FFF2-40B4-BE49-F238E27FC236}">
                <a16:creationId xmlns:a16="http://schemas.microsoft.com/office/drawing/2014/main" id="{CF8DC84A-0581-4E4D-B3C3-5679AFDB7D80}"/>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ED1BC7AB-31B3-3443-A64D-F27BA977169A}"/>
              </a:ext>
            </a:extLst>
          </p:cNvPr>
          <p:cNvSpPr>
            <a:spLocks noGrp="1"/>
          </p:cNvSpPr>
          <p:nvPr>
            <p:ph type="title"/>
          </p:nvPr>
        </p:nvSpPr>
        <p:spPr>
          <a:xfrm>
            <a:off x="838200" y="557154"/>
            <a:ext cx="10515600" cy="926646"/>
          </a:xfrm>
        </p:spPr>
        <p:txBody>
          <a:bodyPr/>
          <a:lstStyle/>
          <a:p>
            <a:r>
              <a:rPr lang="sv-SE" dirty="0"/>
              <a:t>Klicka här för att ändra mall för rubrikformat</a:t>
            </a:r>
          </a:p>
        </p:txBody>
      </p:sp>
      <p:sp>
        <p:nvSpPr>
          <p:cNvPr id="3" name="Platshållare för innehåll 2">
            <a:extLst>
              <a:ext uri="{FF2B5EF4-FFF2-40B4-BE49-F238E27FC236}">
                <a16:creationId xmlns:a16="http://schemas.microsoft.com/office/drawing/2014/main" id="{98AC7CB7-2886-9E46-A2EB-514EF0C1B7B4}"/>
              </a:ext>
            </a:extLst>
          </p:cNvPr>
          <p:cNvSpPr>
            <a:spLocks noGrp="1"/>
          </p:cNvSpPr>
          <p:nvPr>
            <p:ph idx="1"/>
          </p:nvPr>
        </p:nvSpPr>
        <p:spPr>
          <a:xfrm>
            <a:off x="838200" y="1605954"/>
            <a:ext cx="10515600" cy="4351338"/>
          </a:xfrm>
        </p:spPr>
        <p:txBody>
          <a:bodyPr/>
          <a:lstStyle>
            <a:lvl1pPr marL="228600" indent="-228600">
              <a:buClr>
                <a:srgbClr val="0E4D94"/>
              </a:buClr>
              <a:buFont typeface="Wingdings" pitchFamily="2" charset="2"/>
              <a:buChar char="§"/>
              <a:defRPr/>
            </a:lvl1pPr>
          </a:lstStyle>
          <a:p>
            <a:r>
              <a:rPr lang="sv-SE" dirty="0"/>
              <a:t>Redigera format för bakgrundstext
Nivå två
Nivå tre
Nivå fyra
Nivå fem</a:t>
            </a:r>
          </a:p>
        </p:txBody>
      </p:sp>
      <p:pic>
        <p:nvPicPr>
          <p:cNvPr id="9" name="Bildobjekt 8">
            <a:extLst>
              <a:ext uri="{FF2B5EF4-FFF2-40B4-BE49-F238E27FC236}">
                <a16:creationId xmlns:a16="http://schemas.microsoft.com/office/drawing/2014/main" id="{CA6C4360-6AC5-5049-816D-9C89CA1ED81F}"/>
              </a:ext>
            </a:extLst>
          </p:cNvPr>
          <p:cNvPicPr>
            <a:picLocks noChangeAspect="1"/>
          </p:cNvPicPr>
          <p:nvPr userDrawn="1"/>
        </p:nvPicPr>
        <p:blipFill>
          <a:blip r:embed="rId2"/>
          <a:stretch>
            <a:fillRect/>
          </a:stretch>
        </p:blipFill>
        <p:spPr>
          <a:xfrm>
            <a:off x="11054754" y="6008914"/>
            <a:ext cx="974540" cy="406629"/>
          </a:xfrm>
          <a:prstGeom prst="rect">
            <a:avLst/>
          </a:prstGeom>
        </p:spPr>
      </p:pic>
      <p:sp>
        <p:nvSpPr>
          <p:cNvPr id="13" name="Platshållare för datum 3">
            <a:extLst>
              <a:ext uri="{FF2B5EF4-FFF2-40B4-BE49-F238E27FC236}">
                <a16:creationId xmlns:a16="http://schemas.microsoft.com/office/drawing/2014/main" id="{7BBFAF39-F57D-B745-987D-88A755A66FE3}"/>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2023-11-09</a:t>
            </a:fld>
            <a:endParaRPr lang="sv-SE" dirty="0">
              <a:solidFill>
                <a:schemeClr val="bg1"/>
              </a:solidFill>
            </a:endParaRPr>
          </a:p>
        </p:txBody>
      </p:sp>
    </p:spTree>
    <p:extLst>
      <p:ext uri="{BB962C8B-B14F-4D97-AF65-F5344CB8AC3E}">
        <p14:creationId xmlns:p14="http://schemas.microsoft.com/office/powerpoint/2010/main" val="1655941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Rubrik och innehåll">
    <p:spTree>
      <p:nvGrpSpPr>
        <p:cNvPr id="1" name=""/>
        <p:cNvGrpSpPr/>
        <p:nvPr/>
      </p:nvGrpSpPr>
      <p:grpSpPr>
        <a:xfrm>
          <a:off x="0" y="0"/>
          <a:ext cx="0" cy="0"/>
          <a:chOff x="0" y="0"/>
          <a:chExt cx="0" cy="0"/>
        </a:xfrm>
      </p:grpSpPr>
      <p:sp>
        <p:nvSpPr>
          <p:cNvPr id="14" name="Rektangel 13">
            <a:extLst>
              <a:ext uri="{FF2B5EF4-FFF2-40B4-BE49-F238E27FC236}">
                <a16:creationId xmlns:a16="http://schemas.microsoft.com/office/drawing/2014/main" id="{DC10C8CE-6BDB-3045-AF70-9C719EF3C3B7}"/>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5" name="Rätvinklig triangel 14">
            <a:extLst>
              <a:ext uri="{FF2B5EF4-FFF2-40B4-BE49-F238E27FC236}">
                <a16:creationId xmlns:a16="http://schemas.microsoft.com/office/drawing/2014/main" id="{531A90FE-36B4-AF49-A5B5-1CE59B760AC2}"/>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7" name="Rektangel 6">
            <a:extLst>
              <a:ext uri="{FF2B5EF4-FFF2-40B4-BE49-F238E27FC236}">
                <a16:creationId xmlns:a16="http://schemas.microsoft.com/office/drawing/2014/main" id="{DEA239D8-2BC4-9D41-8CAB-6072D53D06A9}"/>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8" name="Rätvinklig triangel 7">
            <a:extLst>
              <a:ext uri="{FF2B5EF4-FFF2-40B4-BE49-F238E27FC236}">
                <a16:creationId xmlns:a16="http://schemas.microsoft.com/office/drawing/2014/main" id="{CF8DC84A-0581-4E4D-B3C3-5679AFDB7D80}"/>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ED1BC7AB-31B3-3443-A64D-F27BA977169A}"/>
              </a:ext>
            </a:extLst>
          </p:cNvPr>
          <p:cNvSpPr>
            <a:spLocks noGrp="1"/>
          </p:cNvSpPr>
          <p:nvPr>
            <p:ph type="title"/>
          </p:nvPr>
        </p:nvSpPr>
        <p:spPr>
          <a:xfrm>
            <a:off x="838200" y="557154"/>
            <a:ext cx="10515600" cy="926646"/>
          </a:xfrm>
        </p:spPr>
        <p:txBody>
          <a:bodyPr/>
          <a:lstStyle/>
          <a:p>
            <a:r>
              <a:rPr lang="sv-SE" dirty="0"/>
              <a:t>Klicka här för att ändra mall för rubrikformat</a:t>
            </a:r>
          </a:p>
        </p:txBody>
      </p:sp>
      <p:sp>
        <p:nvSpPr>
          <p:cNvPr id="3" name="Platshållare för innehåll 2">
            <a:extLst>
              <a:ext uri="{FF2B5EF4-FFF2-40B4-BE49-F238E27FC236}">
                <a16:creationId xmlns:a16="http://schemas.microsoft.com/office/drawing/2014/main" id="{98AC7CB7-2886-9E46-A2EB-514EF0C1B7B4}"/>
              </a:ext>
            </a:extLst>
          </p:cNvPr>
          <p:cNvSpPr>
            <a:spLocks noGrp="1"/>
          </p:cNvSpPr>
          <p:nvPr>
            <p:ph idx="1"/>
          </p:nvPr>
        </p:nvSpPr>
        <p:spPr>
          <a:xfrm>
            <a:off x="838200" y="1605954"/>
            <a:ext cx="10515600" cy="4351338"/>
          </a:xfrm>
        </p:spPr>
        <p:txBody>
          <a:bodyPr/>
          <a:lstStyle>
            <a:lvl1pPr marL="228600" indent="-228600">
              <a:buClr>
                <a:srgbClr val="0E4D94"/>
              </a:buClr>
              <a:buFont typeface="Wingdings" pitchFamily="2" charset="2"/>
              <a:buChar char="§"/>
              <a:defRPr/>
            </a:lvl1pPr>
          </a:lstStyle>
          <a:p>
            <a:r>
              <a:rPr lang="sv-SE" dirty="0"/>
              <a:t>Redigera format för bakgrundstext
Nivå två
Nivå tre
Nivå fyra
Nivå fem</a:t>
            </a:r>
          </a:p>
        </p:txBody>
      </p:sp>
      <p:pic>
        <p:nvPicPr>
          <p:cNvPr id="12" name="Bildobjekt 11">
            <a:extLst>
              <a:ext uri="{FF2B5EF4-FFF2-40B4-BE49-F238E27FC236}">
                <a16:creationId xmlns:a16="http://schemas.microsoft.com/office/drawing/2014/main" id="{FFB60DE8-6547-9B49-8597-D629077B79C4}"/>
              </a:ext>
            </a:extLst>
          </p:cNvPr>
          <p:cNvPicPr>
            <a:picLocks noChangeAspect="1"/>
          </p:cNvPicPr>
          <p:nvPr userDrawn="1"/>
        </p:nvPicPr>
        <p:blipFill>
          <a:blip r:embed="rId2"/>
          <a:stretch>
            <a:fillRect/>
          </a:stretch>
        </p:blipFill>
        <p:spPr>
          <a:xfrm>
            <a:off x="10121900" y="2312781"/>
            <a:ext cx="2463800" cy="4444695"/>
          </a:xfrm>
          <a:prstGeom prst="rect">
            <a:avLst/>
          </a:prstGeom>
        </p:spPr>
      </p:pic>
      <p:sp>
        <p:nvSpPr>
          <p:cNvPr id="13" name="Platshållare för datum 3">
            <a:extLst>
              <a:ext uri="{FF2B5EF4-FFF2-40B4-BE49-F238E27FC236}">
                <a16:creationId xmlns:a16="http://schemas.microsoft.com/office/drawing/2014/main" id="{9BF73EEA-DB4B-FF4F-981D-DBD6BA6195F4}"/>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2023-11-09</a:t>
            </a:fld>
            <a:endParaRPr lang="sv-SE" dirty="0">
              <a:solidFill>
                <a:schemeClr val="bg1"/>
              </a:solidFill>
            </a:endParaRPr>
          </a:p>
        </p:txBody>
      </p:sp>
    </p:spTree>
    <p:extLst>
      <p:ext uri="{BB962C8B-B14F-4D97-AF65-F5344CB8AC3E}">
        <p14:creationId xmlns:p14="http://schemas.microsoft.com/office/powerpoint/2010/main" val="3354760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vsnittsrubrik">
    <p:spTree>
      <p:nvGrpSpPr>
        <p:cNvPr id="1" name=""/>
        <p:cNvGrpSpPr/>
        <p:nvPr/>
      </p:nvGrpSpPr>
      <p:grpSpPr>
        <a:xfrm>
          <a:off x="0" y="0"/>
          <a:ext cx="0" cy="0"/>
          <a:chOff x="0" y="0"/>
          <a:chExt cx="0" cy="0"/>
        </a:xfrm>
      </p:grpSpPr>
      <p:sp>
        <p:nvSpPr>
          <p:cNvPr id="8" name="Rektangel 7">
            <a:extLst>
              <a:ext uri="{FF2B5EF4-FFF2-40B4-BE49-F238E27FC236}">
                <a16:creationId xmlns:a16="http://schemas.microsoft.com/office/drawing/2014/main" id="{BD9B54D5-843A-F94E-9245-509058EFE8EE}"/>
              </a:ext>
            </a:extLst>
          </p:cNvPr>
          <p:cNvSpPr/>
          <p:nvPr userDrawn="1"/>
        </p:nvSpPr>
        <p:spPr>
          <a:xfrm>
            <a:off x="0" y="0"/>
            <a:ext cx="12192000" cy="6858000"/>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ätvinklig triangel 6">
            <a:extLst>
              <a:ext uri="{FF2B5EF4-FFF2-40B4-BE49-F238E27FC236}">
                <a16:creationId xmlns:a16="http://schemas.microsoft.com/office/drawing/2014/main" id="{A65A4F15-E767-9544-AECD-D67FA08535B1}"/>
              </a:ext>
            </a:extLst>
          </p:cNvPr>
          <p:cNvSpPr/>
          <p:nvPr userDrawn="1"/>
        </p:nvSpPr>
        <p:spPr>
          <a:xfrm flipV="1">
            <a:off x="0" y="0"/>
            <a:ext cx="12192000" cy="6858000"/>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BB204223-1646-A742-99F5-A0E01B569F2C}"/>
              </a:ext>
            </a:extLst>
          </p:cNvPr>
          <p:cNvSpPr>
            <a:spLocks noGrp="1"/>
          </p:cNvSpPr>
          <p:nvPr>
            <p:ph type="title"/>
          </p:nvPr>
        </p:nvSpPr>
        <p:spPr>
          <a:xfrm>
            <a:off x="1787525" y="1100606"/>
            <a:ext cx="8616950" cy="4656787"/>
          </a:xfrm>
        </p:spPr>
        <p:txBody>
          <a:bodyPr anchor="ctr"/>
          <a:lstStyle>
            <a:lvl1pPr algn="ctr">
              <a:lnSpc>
                <a:spcPct val="100000"/>
              </a:lnSpc>
              <a:defRPr sz="6000">
                <a:solidFill>
                  <a:schemeClr val="bg2"/>
                </a:solidFill>
              </a:defRPr>
            </a:lvl1pPr>
          </a:lstStyle>
          <a:p>
            <a:r>
              <a:rPr lang="sv-SE" dirty="0"/>
              <a:t>Klicka här för att ändra mall för rubrikformat</a:t>
            </a:r>
          </a:p>
        </p:txBody>
      </p:sp>
      <p:sp>
        <p:nvSpPr>
          <p:cNvPr id="6" name="Platshållare för datum 3">
            <a:extLst>
              <a:ext uri="{FF2B5EF4-FFF2-40B4-BE49-F238E27FC236}">
                <a16:creationId xmlns:a16="http://schemas.microsoft.com/office/drawing/2014/main" id="{A9D8CAE1-FA44-504D-9014-9D5A692EBC27}"/>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2023-11-09</a:t>
            </a:fld>
            <a:endParaRPr lang="sv-SE" dirty="0">
              <a:solidFill>
                <a:schemeClr val="bg1"/>
              </a:solidFill>
            </a:endParaRPr>
          </a:p>
        </p:txBody>
      </p:sp>
    </p:spTree>
    <p:extLst>
      <p:ext uri="{BB962C8B-B14F-4D97-AF65-F5344CB8AC3E}">
        <p14:creationId xmlns:p14="http://schemas.microsoft.com/office/powerpoint/2010/main" val="2999948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Avsnittsrubrik">
    <p:spTree>
      <p:nvGrpSpPr>
        <p:cNvPr id="1" name=""/>
        <p:cNvGrpSpPr/>
        <p:nvPr/>
      </p:nvGrpSpPr>
      <p:grpSpPr>
        <a:xfrm>
          <a:off x="0" y="0"/>
          <a:ext cx="0" cy="0"/>
          <a:chOff x="0" y="0"/>
          <a:chExt cx="0" cy="0"/>
        </a:xfrm>
      </p:grpSpPr>
      <p:sp>
        <p:nvSpPr>
          <p:cNvPr id="8" name="Rektangel 7">
            <a:extLst>
              <a:ext uri="{FF2B5EF4-FFF2-40B4-BE49-F238E27FC236}">
                <a16:creationId xmlns:a16="http://schemas.microsoft.com/office/drawing/2014/main" id="{BD9B54D5-843A-F94E-9245-509058EFE8EE}"/>
              </a:ext>
            </a:extLst>
          </p:cNvPr>
          <p:cNvSpPr/>
          <p:nvPr userDrawn="1"/>
        </p:nvSpPr>
        <p:spPr>
          <a:xfrm>
            <a:off x="0" y="0"/>
            <a:ext cx="12192000" cy="6858000"/>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ätvinklig triangel 6">
            <a:extLst>
              <a:ext uri="{FF2B5EF4-FFF2-40B4-BE49-F238E27FC236}">
                <a16:creationId xmlns:a16="http://schemas.microsoft.com/office/drawing/2014/main" id="{A65A4F15-E767-9544-AECD-D67FA08535B1}"/>
              </a:ext>
            </a:extLst>
          </p:cNvPr>
          <p:cNvSpPr/>
          <p:nvPr userDrawn="1"/>
        </p:nvSpPr>
        <p:spPr>
          <a:xfrm flipV="1">
            <a:off x="0" y="0"/>
            <a:ext cx="12192000" cy="6858000"/>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BB204223-1646-A742-99F5-A0E01B569F2C}"/>
              </a:ext>
            </a:extLst>
          </p:cNvPr>
          <p:cNvSpPr>
            <a:spLocks noGrp="1"/>
          </p:cNvSpPr>
          <p:nvPr>
            <p:ph type="title"/>
          </p:nvPr>
        </p:nvSpPr>
        <p:spPr>
          <a:xfrm>
            <a:off x="2252269" y="1100606"/>
            <a:ext cx="7687461" cy="4656787"/>
          </a:xfrm>
        </p:spPr>
        <p:txBody>
          <a:bodyPr anchor="ctr">
            <a:normAutofit/>
          </a:bodyPr>
          <a:lstStyle>
            <a:lvl1pPr algn="ctr">
              <a:lnSpc>
                <a:spcPct val="100000"/>
              </a:lnSpc>
              <a:defRPr sz="4400">
                <a:solidFill>
                  <a:schemeClr val="bg2"/>
                </a:solidFill>
              </a:defRPr>
            </a:lvl1pPr>
          </a:lstStyle>
          <a:p>
            <a:r>
              <a:rPr lang="sv-SE" dirty="0"/>
              <a:t>Klicka här för att ändra mall för rubrikformat</a:t>
            </a:r>
          </a:p>
        </p:txBody>
      </p:sp>
      <p:sp>
        <p:nvSpPr>
          <p:cNvPr id="6" name="Platshållare för datum 3">
            <a:extLst>
              <a:ext uri="{FF2B5EF4-FFF2-40B4-BE49-F238E27FC236}">
                <a16:creationId xmlns:a16="http://schemas.microsoft.com/office/drawing/2014/main" id="{A9D8CAE1-FA44-504D-9014-9D5A692EBC27}"/>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2023-11-09</a:t>
            </a:fld>
            <a:endParaRPr lang="sv-SE" dirty="0">
              <a:solidFill>
                <a:schemeClr val="bg1"/>
              </a:solidFill>
            </a:endParaRPr>
          </a:p>
        </p:txBody>
      </p:sp>
    </p:spTree>
    <p:extLst>
      <p:ext uri="{BB962C8B-B14F-4D97-AF65-F5344CB8AC3E}">
        <p14:creationId xmlns:p14="http://schemas.microsoft.com/office/powerpoint/2010/main" val="19371297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Avsnittsrubrik">
    <p:spTree>
      <p:nvGrpSpPr>
        <p:cNvPr id="1" name=""/>
        <p:cNvGrpSpPr/>
        <p:nvPr/>
      </p:nvGrpSpPr>
      <p:grpSpPr>
        <a:xfrm>
          <a:off x="0" y="0"/>
          <a:ext cx="0" cy="0"/>
          <a:chOff x="0" y="0"/>
          <a:chExt cx="0" cy="0"/>
        </a:xfrm>
      </p:grpSpPr>
      <p:sp>
        <p:nvSpPr>
          <p:cNvPr id="8" name="Rektangel 7">
            <a:extLst>
              <a:ext uri="{FF2B5EF4-FFF2-40B4-BE49-F238E27FC236}">
                <a16:creationId xmlns:a16="http://schemas.microsoft.com/office/drawing/2014/main" id="{BD9B54D5-843A-F94E-9245-509058EFE8EE}"/>
              </a:ext>
            </a:extLst>
          </p:cNvPr>
          <p:cNvSpPr/>
          <p:nvPr userDrawn="1"/>
        </p:nvSpPr>
        <p:spPr>
          <a:xfrm>
            <a:off x="0" y="0"/>
            <a:ext cx="12192000" cy="6858000"/>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ätvinklig triangel 6">
            <a:extLst>
              <a:ext uri="{FF2B5EF4-FFF2-40B4-BE49-F238E27FC236}">
                <a16:creationId xmlns:a16="http://schemas.microsoft.com/office/drawing/2014/main" id="{A65A4F15-E767-9544-AECD-D67FA08535B1}"/>
              </a:ext>
            </a:extLst>
          </p:cNvPr>
          <p:cNvSpPr/>
          <p:nvPr userDrawn="1"/>
        </p:nvSpPr>
        <p:spPr>
          <a:xfrm flipV="1">
            <a:off x="0" y="0"/>
            <a:ext cx="12192000" cy="6858000"/>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5" name="Rektangel 4">
            <a:extLst>
              <a:ext uri="{FF2B5EF4-FFF2-40B4-BE49-F238E27FC236}">
                <a16:creationId xmlns:a16="http://schemas.microsoft.com/office/drawing/2014/main" id="{78BAECA4-EFA8-6441-BC33-86A2763CD467}"/>
              </a:ext>
            </a:extLst>
          </p:cNvPr>
          <p:cNvSpPr/>
          <p:nvPr userDrawn="1"/>
        </p:nvSpPr>
        <p:spPr>
          <a:xfrm>
            <a:off x="0" y="6259580"/>
            <a:ext cx="12192000" cy="598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ubrik 1">
            <a:extLst>
              <a:ext uri="{FF2B5EF4-FFF2-40B4-BE49-F238E27FC236}">
                <a16:creationId xmlns:a16="http://schemas.microsoft.com/office/drawing/2014/main" id="{561046D1-E087-C944-A047-C3205DA2291C}"/>
              </a:ext>
            </a:extLst>
          </p:cNvPr>
          <p:cNvSpPr>
            <a:spLocks noGrp="1"/>
          </p:cNvSpPr>
          <p:nvPr>
            <p:ph type="title"/>
          </p:nvPr>
        </p:nvSpPr>
        <p:spPr>
          <a:xfrm>
            <a:off x="2480582" y="0"/>
            <a:ext cx="7230836" cy="6259579"/>
          </a:xfrm>
        </p:spPr>
        <p:txBody>
          <a:bodyPr>
            <a:normAutofit/>
          </a:bodyPr>
          <a:lstStyle>
            <a:lvl1pPr algn="ctr">
              <a:defRPr>
                <a:solidFill>
                  <a:schemeClr val="bg1"/>
                </a:solidFill>
              </a:defRPr>
            </a:lvl1pPr>
          </a:lstStyle>
          <a:p>
            <a:r>
              <a:rPr lang="sv-SE" sz="4400" dirty="0"/>
              <a:t>Du hittar fler lektionstips på </a:t>
            </a:r>
            <a:r>
              <a:rPr lang="sv-SE" sz="4400" dirty="0">
                <a:solidFill>
                  <a:schemeClr val="bg1"/>
                </a:solidFill>
                <a:hlinkClick r:id="rId2">
                  <a:extLst>
                    <a:ext uri="{A12FA001-AC4F-418D-AE19-62706E023703}">
                      <ahyp:hlinkClr xmlns:ahyp="http://schemas.microsoft.com/office/drawing/2018/hyperlinkcolor" val="tx"/>
                    </a:ext>
                  </a:extLst>
                </a:hlinkClick>
              </a:rPr>
              <a:t>www.sysav.se/skola</a:t>
            </a:r>
            <a:r>
              <a:rPr lang="sv-SE" sz="4400" dirty="0">
                <a:solidFill>
                  <a:schemeClr val="bg1"/>
                </a:solidFill>
              </a:rPr>
              <a:t> </a:t>
            </a:r>
          </a:p>
        </p:txBody>
      </p:sp>
      <p:pic>
        <p:nvPicPr>
          <p:cNvPr id="9" name="Bildobjekt 8" descr="En bild som visar elektronik&#10;&#10;&#10;&#10;Automatiskt genererad beskrivning">
            <a:extLst>
              <a:ext uri="{FF2B5EF4-FFF2-40B4-BE49-F238E27FC236}">
                <a16:creationId xmlns:a16="http://schemas.microsoft.com/office/drawing/2014/main" id="{16138EB3-34A3-1640-8F26-E9637FA4CE9B}"/>
              </a:ext>
            </a:extLst>
          </p:cNvPr>
          <p:cNvPicPr>
            <a:picLocks noChangeAspect="1"/>
          </p:cNvPicPr>
          <p:nvPr userDrawn="1"/>
        </p:nvPicPr>
        <p:blipFill>
          <a:blip r:embed="rId3"/>
          <a:stretch>
            <a:fillRect/>
          </a:stretch>
        </p:blipFill>
        <p:spPr>
          <a:xfrm>
            <a:off x="9043460" y="3129789"/>
            <a:ext cx="2798956" cy="2798956"/>
          </a:xfrm>
          <a:prstGeom prst="rect">
            <a:avLst/>
          </a:prstGeom>
        </p:spPr>
      </p:pic>
      <p:pic>
        <p:nvPicPr>
          <p:cNvPr id="11" name="Bildobjekt 10">
            <a:extLst>
              <a:ext uri="{FF2B5EF4-FFF2-40B4-BE49-F238E27FC236}">
                <a16:creationId xmlns:a16="http://schemas.microsoft.com/office/drawing/2014/main" id="{9840C97D-8451-B447-97A9-AB78F4549083}"/>
              </a:ext>
            </a:extLst>
          </p:cNvPr>
          <p:cNvPicPr>
            <a:picLocks noChangeAspect="1"/>
          </p:cNvPicPr>
          <p:nvPr userDrawn="1"/>
        </p:nvPicPr>
        <p:blipFill>
          <a:blip r:embed="rId4"/>
          <a:stretch>
            <a:fillRect/>
          </a:stretch>
        </p:blipFill>
        <p:spPr>
          <a:xfrm>
            <a:off x="5578250" y="6335155"/>
            <a:ext cx="974540" cy="406629"/>
          </a:xfrm>
          <a:prstGeom prst="rect">
            <a:avLst/>
          </a:prstGeom>
        </p:spPr>
      </p:pic>
    </p:spTree>
    <p:extLst>
      <p:ext uri="{BB962C8B-B14F-4D97-AF65-F5344CB8AC3E}">
        <p14:creationId xmlns:p14="http://schemas.microsoft.com/office/powerpoint/2010/main" val="251367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Avsnittsrubrik">
    <p:spTree>
      <p:nvGrpSpPr>
        <p:cNvPr id="1" name=""/>
        <p:cNvGrpSpPr/>
        <p:nvPr/>
      </p:nvGrpSpPr>
      <p:grpSpPr>
        <a:xfrm>
          <a:off x="0" y="0"/>
          <a:ext cx="0" cy="0"/>
          <a:chOff x="0" y="0"/>
          <a:chExt cx="0" cy="0"/>
        </a:xfrm>
      </p:grpSpPr>
      <p:sp>
        <p:nvSpPr>
          <p:cNvPr id="8" name="Rektangel 7">
            <a:extLst>
              <a:ext uri="{FF2B5EF4-FFF2-40B4-BE49-F238E27FC236}">
                <a16:creationId xmlns:a16="http://schemas.microsoft.com/office/drawing/2014/main" id="{BD9B54D5-843A-F94E-9245-509058EFE8EE}"/>
              </a:ext>
            </a:extLst>
          </p:cNvPr>
          <p:cNvSpPr/>
          <p:nvPr userDrawn="1"/>
        </p:nvSpPr>
        <p:spPr>
          <a:xfrm>
            <a:off x="0" y="0"/>
            <a:ext cx="12192000" cy="6858000"/>
          </a:xfrm>
          <a:prstGeom prst="rect">
            <a:avLst/>
          </a:prstGeom>
          <a:solidFill>
            <a:srgbClr val="36B0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ätvinklig triangel 6">
            <a:extLst>
              <a:ext uri="{FF2B5EF4-FFF2-40B4-BE49-F238E27FC236}">
                <a16:creationId xmlns:a16="http://schemas.microsoft.com/office/drawing/2014/main" id="{A65A4F15-E767-9544-AECD-D67FA08535B1}"/>
              </a:ext>
            </a:extLst>
          </p:cNvPr>
          <p:cNvSpPr/>
          <p:nvPr userDrawn="1"/>
        </p:nvSpPr>
        <p:spPr>
          <a:xfrm flipV="1">
            <a:off x="0" y="0"/>
            <a:ext cx="12192000" cy="68580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BB204223-1646-A742-99F5-A0E01B569F2C}"/>
              </a:ext>
            </a:extLst>
          </p:cNvPr>
          <p:cNvSpPr>
            <a:spLocks noGrp="1"/>
          </p:cNvSpPr>
          <p:nvPr>
            <p:ph type="title"/>
          </p:nvPr>
        </p:nvSpPr>
        <p:spPr>
          <a:xfrm>
            <a:off x="831850" y="1100606"/>
            <a:ext cx="10515600" cy="4656787"/>
          </a:xfrm>
        </p:spPr>
        <p:txBody>
          <a:bodyPr anchor="ctr"/>
          <a:lstStyle>
            <a:lvl1pPr algn="ctr">
              <a:defRPr sz="6000">
                <a:solidFill>
                  <a:schemeClr val="bg2"/>
                </a:solidFill>
              </a:defRPr>
            </a:lvl1pPr>
          </a:lstStyle>
          <a:p>
            <a:r>
              <a:rPr lang="sv-SE" dirty="0"/>
              <a:t>Klicka här för att ändra mall för rubrikformat</a:t>
            </a:r>
          </a:p>
        </p:txBody>
      </p:sp>
      <p:sp>
        <p:nvSpPr>
          <p:cNvPr id="5" name="Platshållare för datum 3">
            <a:extLst>
              <a:ext uri="{FF2B5EF4-FFF2-40B4-BE49-F238E27FC236}">
                <a16:creationId xmlns:a16="http://schemas.microsoft.com/office/drawing/2014/main" id="{D5E4752B-A5A4-754C-8E3E-C4B9F21833F7}"/>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2023-11-09</a:t>
            </a:fld>
            <a:endParaRPr lang="sv-SE" dirty="0">
              <a:solidFill>
                <a:schemeClr val="bg1"/>
              </a:solidFill>
            </a:endParaRPr>
          </a:p>
        </p:txBody>
      </p:sp>
    </p:spTree>
    <p:extLst>
      <p:ext uri="{BB962C8B-B14F-4D97-AF65-F5344CB8AC3E}">
        <p14:creationId xmlns:p14="http://schemas.microsoft.com/office/powerpoint/2010/main" val="18881255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13" name="Rektangel 12">
            <a:extLst>
              <a:ext uri="{FF2B5EF4-FFF2-40B4-BE49-F238E27FC236}">
                <a16:creationId xmlns:a16="http://schemas.microsoft.com/office/drawing/2014/main" id="{971F5194-E2EC-7042-9393-35F933E33ED7}"/>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5" name="Rätvinklig triangel 14">
            <a:extLst>
              <a:ext uri="{FF2B5EF4-FFF2-40B4-BE49-F238E27FC236}">
                <a16:creationId xmlns:a16="http://schemas.microsoft.com/office/drawing/2014/main" id="{7C9EC4AF-7B36-754A-90EA-BE17A010C70C}"/>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B871D276-6E9A-8C4F-AA6D-7D47246ACF38}"/>
              </a:ext>
            </a:extLst>
          </p:cNvPr>
          <p:cNvSpPr>
            <a:spLocks noGrp="1"/>
          </p:cNvSpPr>
          <p:nvPr>
            <p:ph type="title"/>
          </p:nvPr>
        </p:nvSpPr>
        <p:spPr>
          <a:xfrm>
            <a:off x="838200" y="525263"/>
            <a:ext cx="10515600" cy="977446"/>
          </a:xfrm>
        </p:spPr>
        <p:txBody>
          <a:bodyPr/>
          <a:lstStyle/>
          <a:p>
            <a:r>
              <a:rPr lang="sv-SE" dirty="0"/>
              <a:t>Klicka här för att ändra mall för rubrikformat</a:t>
            </a:r>
          </a:p>
        </p:txBody>
      </p:sp>
      <p:sp>
        <p:nvSpPr>
          <p:cNvPr id="3" name="Platshållare för innehåll 2">
            <a:extLst>
              <a:ext uri="{FF2B5EF4-FFF2-40B4-BE49-F238E27FC236}">
                <a16:creationId xmlns:a16="http://schemas.microsoft.com/office/drawing/2014/main" id="{4AFFBDA7-F5A2-6341-AE8A-06B2D0E7CABC}"/>
              </a:ext>
            </a:extLst>
          </p:cNvPr>
          <p:cNvSpPr>
            <a:spLocks noGrp="1"/>
          </p:cNvSpPr>
          <p:nvPr>
            <p:ph sz="half" idx="1"/>
          </p:nvPr>
        </p:nvSpPr>
        <p:spPr>
          <a:xfrm>
            <a:off x="838200" y="1605954"/>
            <a:ext cx="5181600" cy="4351338"/>
          </a:xfrm>
        </p:spPr>
        <p:txBody>
          <a:bodyPr/>
          <a:lstStyle/>
          <a:p>
            <a:r>
              <a:rPr lang="sv-SE" dirty="0"/>
              <a:t>Redigera format för bakgrundstext
Nivå två
Nivå tre
Nivå fyra
Nivå fem</a:t>
            </a:r>
          </a:p>
        </p:txBody>
      </p:sp>
      <p:sp>
        <p:nvSpPr>
          <p:cNvPr id="4" name="Platshållare för innehåll 3">
            <a:extLst>
              <a:ext uri="{FF2B5EF4-FFF2-40B4-BE49-F238E27FC236}">
                <a16:creationId xmlns:a16="http://schemas.microsoft.com/office/drawing/2014/main" id="{7FE0853C-B209-AB4F-BFCE-1C3D29F8571A}"/>
              </a:ext>
            </a:extLst>
          </p:cNvPr>
          <p:cNvSpPr>
            <a:spLocks noGrp="1"/>
          </p:cNvSpPr>
          <p:nvPr>
            <p:ph sz="half" idx="2"/>
          </p:nvPr>
        </p:nvSpPr>
        <p:spPr>
          <a:xfrm>
            <a:off x="6172200" y="1605954"/>
            <a:ext cx="5181600" cy="4351338"/>
          </a:xfrm>
        </p:spPr>
        <p:txBody>
          <a:bodyPr/>
          <a:lstStyle>
            <a:lvl1pPr marL="457200" indent="-457200">
              <a:buSzPct val="100000"/>
              <a:buFont typeface="+mj-lt"/>
              <a:buAutoNum type="arabicPeriod"/>
              <a:defRPr/>
            </a:lvl1pPr>
          </a:lstStyle>
          <a:p>
            <a:r>
              <a:rPr lang="sv-SE" dirty="0"/>
              <a:t>Redigera format för bakgrundstext
Nivå två
Nivå tre
Nivå fyra
Nivå fem</a:t>
            </a:r>
          </a:p>
        </p:txBody>
      </p:sp>
      <p:sp>
        <p:nvSpPr>
          <p:cNvPr id="10" name="Rektangel 9">
            <a:extLst>
              <a:ext uri="{FF2B5EF4-FFF2-40B4-BE49-F238E27FC236}">
                <a16:creationId xmlns:a16="http://schemas.microsoft.com/office/drawing/2014/main" id="{380AEAC9-C020-B249-8835-8DC84DFB2FA0}"/>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1" name="Rätvinklig triangel 10">
            <a:extLst>
              <a:ext uri="{FF2B5EF4-FFF2-40B4-BE49-F238E27FC236}">
                <a16:creationId xmlns:a16="http://schemas.microsoft.com/office/drawing/2014/main" id="{8867FDC7-5107-1A43-AC07-9C4CC7142E2B}"/>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pic>
        <p:nvPicPr>
          <p:cNvPr id="12" name="Bildobjekt 11">
            <a:extLst>
              <a:ext uri="{FF2B5EF4-FFF2-40B4-BE49-F238E27FC236}">
                <a16:creationId xmlns:a16="http://schemas.microsoft.com/office/drawing/2014/main" id="{6129088F-9E5E-074F-A3EB-3186E2482510}"/>
              </a:ext>
            </a:extLst>
          </p:cNvPr>
          <p:cNvPicPr>
            <a:picLocks noChangeAspect="1"/>
          </p:cNvPicPr>
          <p:nvPr userDrawn="1"/>
        </p:nvPicPr>
        <p:blipFill>
          <a:blip r:embed="rId2"/>
          <a:stretch>
            <a:fillRect/>
          </a:stretch>
        </p:blipFill>
        <p:spPr>
          <a:xfrm>
            <a:off x="11054754" y="6008914"/>
            <a:ext cx="974540" cy="406629"/>
          </a:xfrm>
          <a:prstGeom prst="rect">
            <a:avLst/>
          </a:prstGeom>
        </p:spPr>
      </p:pic>
      <p:sp>
        <p:nvSpPr>
          <p:cNvPr id="14" name="Platshållare för datum 3">
            <a:extLst>
              <a:ext uri="{FF2B5EF4-FFF2-40B4-BE49-F238E27FC236}">
                <a16:creationId xmlns:a16="http://schemas.microsoft.com/office/drawing/2014/main" id="{9DDD5C03-4DEA-DB48-893A-1E743AB1C601}"/>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2023-11-09</a:t>
            </a:fld>
            <a:endParaRPr lang="sv-SE" dirty="0">
              <a:solidFill>
                <a:schemeClr val="bg1"/>
              </a:solidFill>
            </a:endParaRPr>
          </a:p>
        </p:txBody>
      </p:sp>
    </p:spTree>
    <p:extLst>
      <p:ext uri="{BB962C8B-B14F-4D97-AF65-F5344CB8AC3E}">
        <p14:creationId xmlns:p14="http://schemas.microsoft.com/office/powerpoint/2010/main" val="18696288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2_Två delar">
    <p:spTree>
      <p:nvGrpSpPr>
        <p:cNvPr id="1" name=""/>
        <p:cNvGrpSpPr/>
        <p:nvPr/>
      </p:nvGrpSpPr>
      <p:grpSpPr>
        <a:xfrm>
          <a:off x="0" y="0"/>
          <a:ext cx="0" cy="0"/>
          <a:chOff x="0" y="0"/>
          <a:chExt cx="0" cy="0"/>
        </a:xfrm>
      </p:grpSpPr>
      <p:sp>
        <p:nvSpPr>
          <p:cNvPr id="12" name="Rektangel 11">
            <a:extLst>
              <a:ext uri="{FF2B5EF4-FFF2-40B4-BE49-F238E27FC236}">
                <a16:creationId xmlns:a16="http://schemas.microsoft.com/office/drawing/2014/main" id="{9DF2BE3A-C25F-7A48-8A35-163F01D59F94}"/>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5" name="Rätvinklig triangel 14">
            <a:extLst>
              <a:ext uri="{FF2B5EF4-FFF2-40B4-BE49-F238E27FC236}">
                <a16:creationId xmlns:a16="http://schemas.microsoft.com/office/drawing/2014/main" id="{17814BD2-310C-0A40-B9A9-C2EE37C4B79E}"/>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B871D276-6E9A-8C4F-AA6D-7D47246ACF38}"/>
              </a:ext>
            </a:extLst>
          </p:cNvPr>
          <p:cNvSpPr>
            <a:spLocks noGrp="1"/>
          </p:cNvSpPr>
          <p:nvPr>
            <p:ph type="title"/>
          </p:nvPr>
        </p:nvSpPr>
        <p:spPr>
          <a:xfrm>
            <a:off x="838200" y="525263"/>
            <a:ext cx="10515600" cy="977446"/>
          </a:xfrm>
        </p:spPr>
        <p:txBody>
          <a:bodyPr/>
          <a:lstStyle/>
          <a:p>
            <a:r>
              <a:rPr lang="sv-SE" dirty="0"/>
              <a:t>Klicka här för att ändra mall för rubrikformat</a:t>
            </a:r>
          </a:p>
        </p:txBody>
      </p:sp>
      <p:sp>
        <p:nvSpPr>
          <p:cNvPr id="3" name="Platshållare för innehåll 2">
            <a:extLst>
              <a:ext uri="{FF2B5EF4-FFF2-40B4-BE49-F238E27FC236}">
                <a16:creationId xmlns:a16="http://schemas.microsoft.com/office/drawing/2014/main" id="{4AFFBDA7-F5A2-6341-AE8A-06B2D0E7CABC}"/>
              </a:ext>
            </a:extLst>
          </p:cNvPr>
          <p:cNvSpPr>
            <a:spLocks noGrp="1"/>
          </p:cNvSpPr>
          <p:nvPr>
            <p:ph sz="half" idx="1"/>
          </p:nvPr>
        </p:nvSpPr>
        <p:spPr>
          <a:xfrm>
            <a:off x="838200" y="1605954"/>
            <a:ext cx="5181600" cy="4351338"/>
          </a:xfrm>
        </p:spPr>
        <p:txBody>
          <a:bodyPr/>
          <a:lstStyle/>
          <a:p>
            <a:r>
              <a:rPr lang="sv-SE" dirty="0"/>
              <a:t>Redigera format för bakgrundstext
Nivå två
Nivå tre
Nivå fyra
Nivå fem</a:t>
            </a:r>
          </a:p>
        </p:txBody>
      </p:sp>
      <p:sp>
        <p:nvSpPr>
          <p:cNvPr id="4" name="Platshållare för innehåll 3">
            <a:extLst>
              <a:ext uri="{FF2B5EF4-FFF2-40B4-BE49-F238E27FC236}">
                <a16:creationId xmlns:a16="http://schemas.microsoft.com/office/drawing/2014/main" id="{7FE0853C-B209-AB4F-BFCE-1C3D29F8571A}"/>
              </a:ext>
            </a:extLst>
          </p:cNvPr>
          <p:cNvSpPr>
            <a:spLocks noGrp="1"/>
          </p:cNvSpPr>
          <p:nvPr>
            <p:ph sz="half" idx="2"/>
          </p:nvPr>
        </p:nvSpPr>
        <p:spPr>
          <a:xfrm>
            <a:off x="6172200" y="1605954"/>
            <a:ext cx="5181600" cy="4351338"/>
          </a:xfrm>
        </p:spPr>
        <p:txBody>
          <a:bodyPr/>
          <a:lstStyle>
            <a:lvl1pPr marL="457200" indent="-457200">
              <a:buSzPct val="100000"/>
              <a:buFont typeface="+mj-lt"/>
              <a:buAutoNum type="arabicPeriod"/>
              <a:defRPr/>
            </a:lvl1pPr>
          </a:lstStyle>
          <a:p>
            <a:r>
              <a:rPr lang="sv-SE" dirty="0"/>
              <a:t>Redigera format för bakgrundstext
Nivå två
Nivå tre
Nivå fyra
Nivå fem</a:t>
            </a:r>
          </a:p>
        </p:txBody>
      </p:sp>
      <p:sp>
        <p:nvSpPr>
          <p:cNvPr id="10" name="Rektangel 9">
            <a:extLst>
              <a:ext uri="{FF2B5EF4-FFF2-40B4-BE49-F238E27FC236}">
                <a16:creationId xmlns:a16="http://schemas.microsoft.com/office/drawing/2014/main" id="{380AEAC9-C020-B249-8835-8DC84DFB2FA0}"/>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1" name="Rätvinklig triangel 10">
            <a:extLst>
              <a:ext uri="{FF2B5EF4-FFF2-40B4-BE49-F238E27FC236}">
                <a16:creationId xmlns:a16="http://schemas.microsoft.com/office/drawing/2014/main" id="{8867FDC7-5107-1A43-AC07-9C4CC7142E2B}"/>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pic>
        <p:nvPicPr>
          <p:cNvPr id="13" name="Bildobjekt 12">
            <a:extLst>
              <a:ext uri="{FF2B5EF4-FFF2-40B4-BE49-F238E27FC236}">
                <a16:creationId xmlns:a16="http://schemas.microsoft.com/office/drawing/2014/main" id="{5B5F1054-1703-2B43-9DE4-57EB8562D45B}"/>
              </a:ext>
            </a:extLst>
          </p:cNvPr>
          <p:cNvPicPr>
            <a:picLocks noChangeAspect="1"/>
          </p:cNvPicPr>
          <p:nvPr userDrawn="1"/>
        </p:nvPicPr>
        <p:blipFill>
          <a:blip r:embed="rId2"/>
          <a:stretch>
            <a:fillRect/>
          </a:stretch>
        </p:blipFill>
        <p:spPr>
          <a:xfrm>
            <a:off x="9929150" y="2824317"/>
            <a:ext cx="3614684" cy="4897898"/>
          </a:xfrm>
          <a:prstGeom prst="rect">
            <a:avLst/>
          </a:prstGeom>
        </p:spPr>
      </p:pic>
      <p:sp>
        <p:nvSpPr>
          <p:cNvPr id="14" name="Platshållare för datum 3">
            <a:extLst>
              <a:ext uri="{FF2B5EF4-FFF2-40B4-BE49-F238E27FC236}">
                <a16:creationId xmlns:a16="http://schemas.microsoft.com/office/drawing/2014/main" id="{E67BB632-4B37-4A4D-B0F3-04B605DE1B8B}"/>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2023-11-09</a:t>
            </a:fld>
            <a:endParaRPr lang="sv-SE" dirty="0">
              <a:solidFill>
                <a:schemeClr val="bg1"/>
              </a:solidFill>
            </a:endParaRPr>
          </a:p>
        </p:txBody>
      </p:sp>
    </p:spTree>
    <p:extLst>
      <p:ext uri="{BB962C8B-B14F-4D97-AF65-F5344CB8AC3E}">
        <p14:creationId xmlns:p14="http://schemas.microsoft.com/office/powerpoint/2010/main" val="227134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D14F7A1E-871B-5346-BA37-A17B109D603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v-SE" dirty="0"/>
              <a:t>Klicka här för att ändra mall för rubrikformat</a:t>
            </a:r>
          </a:p>
        </p:txBody>
      </p:sp>
      <p:sp>
        <p:nvSpPr>
          <p:cNvPr id="3" name="Platshållare för text 2">
            <a:extLst>
              <a:ext uri="{FF2B5EF4-FFF2-40B4-BE49-F238E27FC236}">
                <a16:creationId xmlns:a16="http://schemas.microsoft.com/office/drawing/2014/main" id="{0A7E3CCA-A69F-9D45-BC2A-99101674F3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sv-SE" dirty="0"/>
              <a:t>Redigera format för bakgrundstext
Nivå två
Nivå tre
Nivå fyra
Nivå fem</a:t>
            </a:r>
          </a:p>
        </p:txBody>
      </p:sp>
      <p:sp>
        <p:nvSpPr>
          <p:cNvPr id="4" name="Platshållare för datum 3">
            <a:extLst>
              <a:ext uri="{FF2B5EF4-FFF2-40B4-BE49-F238E27FC236}">
                <a16:creationId xmlns:a16="http://schemas.microsoft.com/office/drawing/2014/main" id="{A2DFD886-105E-174D-8D9B-DDBE4FA52943}"/>
              </a:ext>
            </a:extLst>
          </p:cNvPr>
          <p:cNvSpPr>
            <a:spLocks noGrp="1"/>
          </p:cNvSpPr>
          <p:nvPr>
            <p:ph type="dt" sz="half" idx="2"/>
          </p:nvPr>
        </p:nvSpPr>
        <p:spPr>
          <a:xfrm>
            <a:off x="204458" y="6356350"/>
            <a:ext cx="2743200" cy="365125"/>
          </a:xfrm>
          <a:prstGeom prst="rect">
            <a:avLst/>
          </a:prstGeom>
        </p:spPr>
        <p:txBody>
          <a:bodyPr vert="horz" lIns="91440" tIns="45720" rIns="91440" bIns="45720" rtlCol="0" anchor="ctr"/>
          <a:lstStyle>
            <a:lvl1pPr algn="l">
              <a:defRPr sz="1000">
                <a:solidFill>
                  <a:schemeClr val="tx1">
                    <a:tint val="75000"/>
                  </a:schemeClr>
                </a:solidFill>
                <a:latin typeface="Arial" panose="020B0604020202020204" pitchFamily="34" charset="0"/>
                <a:cs typeface="Arial" panose="020B0604020202020204" pitchFamily="34" charset="0"/>
              </a:defRPr>
            </a:lvl1pPr>
          </a:lstStyle>
          <a:p>
            <a:fld id="{B869732A-2D36-9B4F-ACEE-F67B34314262}" type="datetimeFigureOut">
              <a:rPr lang="sv-SE" smtClean="0"/>
              <a:pPr/>
              <a:t>2023-11-09</a:t>
            </a:fld>
            <a:endParaRPr lang="sv-SE" dirty="0"/>
          </a:p>
        </p:txBody>
      </p:sp>
      <p:sp>
        <p:nvSpPr>
          <p:cNvPr id="5" name="Platshållare för sidfot 4">
            <a:extLst>
              <a:ext uri="{FF2B5EF4-FFF2-40B4-BE49-F238E27FC236}">
                <a16:creationId xmlns:a16="http://schemas.microsoft.com/office/drawing/2014/main" id="{B468170E-591B-D044-80B6-514596CA3D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latin typeface="Arial" panose="020B0604020202020204" pitchFamily="34" charset="0"/>
                <a:cs typeface="Arial" panose="020B0604020202020204" pitchFamily="34" charset="0"/>
              </a:defRPr>
            </a:lvl1pPr>
          </a:lstStyle>
          <a:p>
            <a:endParaRPr lang="sv-SE" dirty="0"/>
          </a:p>
        </p:txBody>
      </p:sp>
      <p:sp>
        <p:nvSpPr>
          <p:cNvPr id="6" name="Platshållare för bildnummer 5">
            <a:extLst>
              <a:ext uri="{FF2B5EF4-FFF2-40B4-BE49-F238E27FC236}">
                <a16:creationId xmlns:a16="http://schemas.microsoft.com/office/drawing/2014/main" id="{6E41F446-1C2A-CD47-97D7-8C4DA54739B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04F8AA-7F1D-524D-BF07-3DF3F51B7ED4}" type="slidenum">
              <a:rPr lang="sv-SE" smtClean="0"/>
              <a:pPr/>
              <a:t>‹#›</a:t>
            </a:fld>
            <a:endParaRPr lang="sv-SE" dirty="0"/>
          </a:p>
        </p:txBody>
      </p:sp>
    </p:spTree>
    <p:extLst>
      <p:ext uri="{BB962C8B-B14F-4D97-AF65-F5344CB8AC3E}">
        <p14:creationId xmlns:p14="http://schemas.microsoft.com/office/powerpoint/2010/main" val="23343091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4" r:id="rId3"/>
    <p:sldLayoutId id="2147483651" r:id="rId4"/>
    <p:sldLayoutId id="2147483669" r:id="rId5"/>
    <p:sldLayoutId id="2147483668" r:id="rId6"/>
    <p:sldLayoutId id="2147483666" r:id="rId7"/>
    <p:sldLayoutId id="2147483652" r:id="rId8"/>
    <p:sldLayoutId id="2147483663" r:id="rId9"/>
    <p:sldLayoutId id="2147483655" r:id="rId10"/>
    <p:sldLayoutId id="2147483667" r:id="rId11"/>
    <p:sldLayoutId id="2147483657" r:id="rId12"/>
    <p:sldLayoutId id="2147483665" r:id="rId13"/>
    <p:sldLayoutId id="2147483670" r:id="rId14"/>
  </p:sldLayoutIdLst>
  <p:txStyles>
    <p:title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000"/>
        </a:spcBef>
        <a:buClr>
          <a:schemeClr val="tx2"/>
        </a:buClr>
        <a:buSzPct val="120000"/>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visit@sysav.se" TargetMode="Externa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image" Target="../media/image37.png"/><Relationship Id="rId9" Type="http://schemas.openxmlformats.org/officeDocument/2006/relationships/image" Target="../media/image42.png"/></Relationships>
</file>

<file path=ppt/slides/_rels/slide12.xml.rels><?xml version="1.0" encoding="UTF-8" standalone="yes"?>
<Relationships xmlns="http://schemas.openxmlformats.org/package/2006/relationships"><Relationship Id="rId8" Type="http://schemas.openxmlformats.org/officeDocument/2006/relationships/image" Target="../media/image50.emf"/><Relationship Id="rId3" Type="http://schemas.openxmlformats.org/officeDocument/2006/relationships/image" Target="../media/image45.jpg"/><Relationship Id="rId7" Type="http://schemas.openxmlformats.org/officeDocument/2006/relationships/image" Target="../media/image49.em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8.emf"/><Relationship Id="rId5" Type="http://schemas.openxmlformats.org/officeDocument/2006/relationships/image" Target="../media/image47.emf"/><Relationship Id="rId4" Type="http://schemas.openxmlformats.org/officeDocument/2006/relationships/image" Target="../media/image46.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3.emf"/><Relationship Id="rId7" Type="http://schemas.openxmlformats.org/officeDocument/2006/relationships/image" Target="../media/image17.emf"/><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s>
</file>

<file path=ppt/slides/_rels/slide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1.emf"/><Relationship Id="rId5" Type="http://schemas.openxmlformats.org/officeDocument/2006/relationships/image" Target="../media/image20.emf"/><Relationship Id="rId4" Type="http://schemas.openxmlformats.org/officeDocument/2006/relationships/image" Target="../media/image19.emf"/></Relationships>
</file>

<file path=ppt/slides/_rels/slide6.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23.emf"/></Relationships>
</file>

<file path=ppt/slides/_rels/slide7.xml.rels><?xml version="1.0" encoding="UTF-8" standalone="yes"?>
<Relationships xmlns="http://schemas.openxmlformats.org/package/2006/relationships"><Relationship Id="rId8" Type="http://schemas.openxmlformats.org/officeDocument/2006/relationships/image" Target="../media/image29.emf"/><Relationship Id="rId3" Type="http://schemas.openxmlformats.org/officeDocument/2006/relationships/image" Target="../media/image24.emf"/><Relationship Id="rId7" Type="http://schemas.openxmlformats.org/officeDocument/2006/relationships/image" Target="../media/image28.emf"/><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7.emf"/><Relationship Id="rId5" Type="http://schemas.openxmlformats.org/officeDocument/2006/relationships/image" Target="../media/image26.emf"/><Relationship Id="rId10" Type="http://schemas.openxmlformats.org/officeDocument/2006/relationships/image" Target="../media/image31.emf"/><Relationship Id="rId4" Type="http://schemas.openxmlformats.org/officeDocument/2006/relationships/image" Target="../media/image25.emf"/><Relationship Id="rId9" Type="http://schemas.openxmlformats.org/officeDocument/2006/relationships/image" Target="../media/image30.emf"/></Relationships>
</file>

<file path=ppt/slides/_rels/slide8.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3.emf"/></Relationships>
</file>

<file path=ppt/slides/_rels/slide9.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018FEE6-8ECF-5245-A758-15204123EEB8}"/>
              </a:ext>
            </a:extLst>
          </p:cNvPr>
          <p:cNvSpPr>
            <a:spLocks noGrp="1"/>
          </p:cNvSpPr>
          <p:nvPr>
            <p:ph type="title"/>
          </p:nvPr>
        </p:nvSpPr>
        <p:spPr/>
        <p:txBody>
          <a:bodyPr/>
          <a:lstStyle/>
          <a:p>
            <a:r>
              <a:rPr lang="sv-SE" dirty="0">
                <a:solidFill>
                  <a:schemeClr val="bg1"/>
                </a:solidFill>
              </a:rPr>
              <a:t>Anteckningar för Sysavs lektionsmaterial</a:t>
            </a:r>
          </a:p>
        </p:txBody>
      </p:sp>
      <p:sp>
        <p:nvSpPr>
          <p:cNvPr id="6" name="Platshållare för innehåll 2">
            <a:extLst>
              <a:ext uri="{FF2B5EF4-FFF2-40B4-BE49-F238E27FC236}">
                <a16:creationId xmlns:a16="http://schemas.microsoft.com/office/drawing/2014/main" id="{2EB49934-FCB6-E541-9D5B-FA4A4D962BD7}"/>
              </a:ext>
            </a:extLst>
          </p:cNvPr>
          <p:cNvSpPr>
            <a:spLocks noGrp="1"/>
          </p:cNvSpPr>
          <p:nvPr>
            <p:ph idx="1"/>
          </p:nvPr>
        </p:nvSpPr>
        <p:spPr>
          <a:xfrm>
            <a:off x="838200" y="1605954"/>
            <a:ext cx="9342120" cy="2948629"/>
          </a:xfrm>
        </p:spPr>
        <p:txBody>
          <a:bodyPr>
            <a:normAutofit fontScale="92500" lnSpcReduction="20000"/>
          </a:bodyPr>
          <a:lstStyle/>
          <a:p>
            <a:pPr marL="0" indent="0">
              <a:buNone/>
            </a:pPr>
            <a:endParaRPr lang="sv-SE" dirty="0">
              <a:solidFill>
                <a:schemeClr val="bg1"/>
              </a:solidFill>
            </a:endParaRPr>
          </a:p>
          <a:p>
            <a:pPr marL="0" indent="0">
              <a:buNone/>
            </a:pPr>
            <a:r>
              <a:rPr lang="sv-SE" b="1" dirty="0">
                <a:solidFill>
                  <a:schemeClr val="bg1"/>
                </a:solidFill>
              </a:rPr>
              <a:t>Saker som är bra att veta:</a:t>
            </a:r>
          </a:p>
          <a:p>
            <a:pPr>
              <a:buClr>
                <a:schemeClr val="bg1"/>
              </a:buClr>
            </a:pPr>
            <a:r>
              <a:rPr lang="sv-SE" dirty="0">
                <a:solidFill>
                  <a:schemeClr val="bg1"/>
                </a:solidFill>
              </a:rPr>
              <a:t>Ord som kan anses svåra eller behöva diskuteras är understrukna och finns förklarade i presentationens anteckningar på sidan. </a:t>
            </a:r>
          </a:p>
          <a:p>
            <a:pPr>
              <a:buClr>
                <a:schemeClr val="bg1"/>
              </a:buClr>
            </a:pPr>
            <a:r>
              <a:rPr lang="sv-SE" dirty="0">
                <a:solidFill>
                  <a:schemeClr val="bg1"/>
                </a:solidFill>
              </a:rPr>
              <a:t>Många av sidorna har animationer. Har du en äldre version av Powerpoint så rekommenderar vi att du använder den medföljdande PDF-filen.</a:t>
            </a:r>
          </a:p>
          <a:p>
            <a:pPr>
              <a:buClr>
                <a:schemeClr val="bg1"/>
              </a:buClr>
            </a:pPr>
            <a:endParaRPr lang="sv-SE" dirty="0">
              <a:solidFill>
                <a:schemeClr val="bg1"/>
              </a:solidFill>
            </a:endParaRPr>
          </a:p>
          <a:p>
            <a:pPr marL="0" indent="0">
              <a:buClr>
                <a:schemeClr val="bg1"/>
              </a:buClr>
              <a:buNone/>
            </a:pPr>
            <a:r>
              <a:rPr lang="sv-SE" i="1" dirty="0">
                <a:solidFill>
                  <a:schemeClr val="bg1"/>
                </a:solidFill>
              </a:rPr>
              <a:t>Om du hittar något i underlaget som behöver uppdateras eller ändras, kontrollera om det finns en ny version på vår hemsida eller kontakta </a:t>
            </a:r>
            <a:r>
              <a:rPr lang="sv-SE" u="sng" dirty="0">
                <a:solidFill>
                  <a:schemeClr val="bg1"/>
                </a:solidFill>
                <a:hlinkClick r:id="rId2">
                  <a:extLst>
                    <a:ext uri="{A12FA001-AC4F-418D-AE19-62706E023703}">
                      <ahyp:hlinkClr xmlns:ahyp="http://schemas.microsoft.com/office/drawing/2018/hyperlinkcolor" val="tx"/>
                    </a:ext>
                  </a:extLst>
                </a:hlinkClick>
              </a:rPr>
              <a:t>visit@sysav.se</a:t>
            </a:r>
            <a:endParaRPr lang="sv-SE" i="1" dirty="0">
              <a:solidFill>
                <a:schemeClr val="bg1"/>
              </a:solidFill>
            </a:endParaRPr>
          </a:p>
        </p:txBody>
      </p:sp>
    </p:spTree>
    <p:extLst>
      <p:ext uri="{BB962C8B-B14F-4D97-AF65-F5344CB8AC3E}">
        <p14:creationId xmlns:p14="http://schemas.microsoft.com/office/powerpoint/2010/main" val="3146554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3F1C0D7-F41B-41EB-B602-7D9F75A976EE}"/>
              </a:ext>
            </a:extLst>
          </p:cNvPr>
          <p:cNvSpPr>
            <a:spLocks noGrp="1"/>
          </p:cNvSpPr>
          <p:nvPr>
            <p:ph type="title"/>
          </p:nvPr>
        </p:nvSpPr>
        <p:spPr/>
        <p:txBody>
          <a:bodyPr/>
          <a:lstStyle/>
          <a:p>
            <a:r>
              <a:rPr lang="sv-SE" dirty="0">
                <a:latin typeface="Arial"/>
                <a:cs typeface="Arial"/>
              </a:rPr>
              <a:t>Tips för att minska ditt avfall</a:t>
            </a:r>
            <a:endParaRPr lang="sv-SE" dirty="0"/>
          </a:p>
        </p:txBody>
      </p:sp>
      <p:sp>
        <p:nvSpPr>
          <p:cNvPr id="3" name="Platshållare för innehåll 2">
            <a:extLst>
              <a:ext uri="{FF2B5EF4-FFF2-40B4-BE49-F238E27FC236}">
                <a16:creationId xmlns:a16="http://schemas.microsoft.com/office/drawing/2014/main" id="{A2BC0933-55F2-4F98-AD16-72AC21253AAE}"/>
              </a:ext>
            </a:extLst>
          </p:cNvPr>
          <p:cNvSpPr>
            <a:spLocks noGrp="1"/>
          </p:cNvSpPr>
          <p:nvPr>
            <p:ph idx="1"/>
          </p:nvPr>
        </p:nvSpPr>
        <p:spPr/>
        <p:txBody>
          <a:bodyPr vert="horz" lIns="91440" tIns="45720" rIns="91440" bIns="45720" rtlCol="0" anchor="t">
            <a:normAutofit/>
          </a:bodyPr>
          <a:lstStyle/>
          <a:p>
            <a:r>
              <a:rPr lang="sv-SE" dirty="0">
                <a:latin typeface="Arial"/>
                <a:cs typeface="Arial"/>
              </a:rPr>
              <a:t>Säg nej till pappersreklam</a:t>
            </a:r>
          </a:p>
          <a:p>
            <a:r>
              <a:rPr lang="sv-SE" dirty="0">
                <a:latin typeface="Arial"/>
                <a:cs typeface="Arial"/>
              </a:rPr>
              <a:t>Låna istället för att äga själv</a:t>
            </a:r>
          </a:p>
          <a:p>
            <a:r>
              <a:rPr lang="sv-SE" dirty="0">
                <a:latin typeface="Arial"/>
                <a:cs typeface="Arial"/>
              </a:rPr>
              <a:t>Köp begagnat (t.ex. loppis, på Blocket eller Tradera)</a:t>
            </a:r>
          </a:p>
          <a:p>
            <a:r>
              <a:rPr lang="sv-SE" dirty="0">
                <a:latin typeface="Arial"/>
                <a:cs typeface="Arial"/>
              </a:rPr>
              <a:t>Välj bort engångsprylar (t.ex. sugrör, plastpåsar, papptallrikar) </a:t>
            </a:r>
            <a:endParaRPr lang="sv-SE" dirty="0"/>
          </a:p>
          <a:p>
            <a:r>
              <a:rPr lang="sv-SE" dirty="0">
                <a:latin typeface="Arial"/>
                <a:cs typeface="Arial"/>
              </a:rPr>
              <a:t>Välj snabbmatskedjor som har så lite förpackningar som möjligt </a:t>
            </a:r>
          </a:p>
          <a:p>
            <a:r>
              <a:rPr lang="sv-SE" dirty="0">
                <a:latin typeface="Arial"/>
                <a:cs typeface="Arial"/>
              </a:rPr>
              <a:t>Laga dina trasiga kläder och prylar istället för att köpa nytt</a:t>
            </a:r>
            <a:endParaRPr lang="sv-SE" dirty="0"/>
          </a:p>
          <a:p>
            <a:r>
              <a:rPr lang="sv-SE" dirty="0">
                <a:latin typeface="Arial"/>
                <a:cs typeface="Arial"/>
              </a:rPr>
              <a:t>Köp inte skräp, välj sådant som håller länge</a:t>
            </a:r>
          </a:p>
          <a:p>
            <a:r>
              <a:rPr lang="sv-SE" dirty="0">
                <a:latin typeface="Arial"/>
                <a:cs typeface="Arial"/>
              </a:rPr>
              <a:t>Tänka efter INNAN (behöver jag verkligen den här saken?) skillnad på behöva och vilja ha</a:t>
            </a:r>
          </a:p>
          <a:p>
            <a:endParaRPr lang="sv-SE" dirty="0">
              <a:latin typeface="Arial"/>
              <a:cs typeface="Arial"/>
            </a:endParaRPr>
          </a:p>
        </p:txBody>
      </p:sp>
    </p:spTree>
    <p:extLst>
      <p:ext uri="{BB962C8B-B14F-4D97-AF65-F5344CB8AC3E}">
        <p14:creationId xmlns:p14="http://schemas.microsoft.com/office/powerpoint/2010/main" val="16841199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258AE02-2F74-4C2B-A943-5F9B891F88AC}"/>
              </a:ext>
            </a:extLst>
          </p:cNvPr>
          <p:cNvSpPr>
            <a:spLocks noGrp="1"/>
          </p:cNvSpPr>
          <p:nvPr>
            <p:ph type="title"/>
          </p:nvPr>
        </p:nvSpPr>
        <p:spPr/>
        <p:txBody>
          <a:bodyPr/>
          <a:lstStyle/>
          <a:p>
            <a:endParaRPr lang="sv-SE"/>
          </a:p>
        </p:txBody>
      </p:sp>
      <p:sp>
        <p:nvSpPr>
          <p:cNvPr id="3" name="Platshållare för innehåll 2">
            <a:extLst>
              <a:ext uri="{FF2B5EF4-FFF2-40B4-BE49-F238E27FC236}">
                <a16:creationId xmlns:a16="http://schemas.microsoft.com/office/drawing/2014/main" id="{2BF6DA2A-CC6E-4549-9F1E-FC6BDB10FEA7}"/>
              </a:ext>
            </a:extLst>
          </p:cNvPr>
          <p:cNvSpPr>
            <a:spLocks noGrp="1"/>
          </p:cNvSpPr>
          <p:nvPr>
            <p:ph idx="1"/>
          </p:nvPr>
        </p:nvSpPr>
        <p:spPr/>
        <p:txBody>
          <a:bodyPr vert="horz" lIns="91440" tIns="45720" rIns="91440" bIns="45720" rtlCol="0" anchor="t">
            <a:normAutofit/>
          </a:bodyPr>
          <a:lstStyle/>
          <a:p>
            <a:r>
              <a:rPr lang="sv-SE" dirty="0">
                <a:latin typeface="Arial"/>
                <a:cs typeface="Arial"/>
              </a:rPr>
              <a:t>När avfallet minskar... minskar också påverkan på klimat och miljö</a:t>
            </a:r>
          </a:p>
          <a:p>
            <a:pPr marL="0" indent="0">
              <a:buNone/>
            </a:pPr>
            <a:endParaRPr lang="sv-SE" dirty="0"/>
          </a:p>
        </p:txBody>
      </p:sp>
      <p:pic>
        <p:nvPicPr>
          <p:cNvPr id="8" name="Picture 7">
            <a:extLst>
              <a:ext uri="{FF2B5EF4-FFF2-40B4-BE49-F238E27FC236}">
                <a16:creationId xmlns:a16="http://schemas.microsoft.com/office/drawing/2014/main" id="{A0A8903D-4A1D-F44C-8C32-3A35BE2B2166}"/>
              </a:ext>
            </a:extLst>
          </p:cNvPr>
          <p:cNvPicPr>
            <a:picLocks noChangeAspect="1"/>
          </p:cNvPicPr>
          <p:nvPr/>
        </p:nvPicPr>
        <p:blipFill>
          <a:blip r:embed="rId3"/>
          <a:srcRect/>
          <a:stretch/>
        </p:blipFill>
        <p:spPr>
          <a:xfrm>
            <a:off x="0" y="-880873"/>
            <a:ext cx="12372986" cy="8216436"/>
          </a:xfrm>
          <a:prstGeom prst="rect">
            <a:avLst/>
          </a:prstGeom>
        </p:spPr>
      </p:pic>
      <p:pic>
        <p:nvPicPr>
          <p:cNvPr id="10" name="Picture 9">
            <a:extLst>
              <a:ext uri="{FF2B5EF4-FFF2-40B4-BE49-F238E27FC236}">
                <a16:creationId xmlns:a16="http://schemas.microsoft.com/office/drawing/2014/main" id="{B8478769-C15E-9F40-AC11-A87FA5A9C3E2}"/>
              </a:ext>
            </a:extLst>
          </p:cNvPr>
          <p:cNvPicPr>
            <a:picLocks noChangeAspect="1"/>
          </p:cNvPicPr>
          <p:nvPr/>
        </p:nvPicPr>
        <p:blipFill>
          <a:blip r:embed="rId4"/>
          <a:srcRect/>
          <a:stretch/>
        </p:blipFill>
        <p:spPr>
          <a:xfrm>
            <a:off x="3889426" y="3710956"/>
            <a:ext cx="3414246" cy="3099376"/>
          </a:xfrm>
          <a:prstGeom prst="rect">
            <a:avLst/>
          </a:prstGeom>
        </p:spPr>
      </p:pic>
      <p:pic>
        <p:nvPicPr>
          <p:cNvPr id="12" name="Picture 11" descr="A picture containing object, clock&#10;&#10;Description automatically generated">
            <a:extLst>
              <a:ext uri="{FF2B5EF4-FFF2-40B4-BE49-F238E27FC236}">
                <a16:creationId xmlns:a16="http://schemas.microsoft.com/office/drawing/2014/main" id="{135CEE0E-D954-394A-BC33-B18FDC05CEB4}"/>
              </a:ext>
            </a:extLst>
          </p:cNvPr>
          <p:cNvPicPr>
            <a:picLocks noChangeAspect="1"/>
          </p:cNvPicPr>
          <p:nvPr/>
        </p:nvPicPr>
        <p:blipFill>
          <a:blip r:embed="rId5"/>
          <a:stretch>
            <a:fillRect/>
          </a:stretch>
        </p:blipFill>
        <p:spPr>
          <a:xfrm>
            <a:off x="7273781" y="4666134"/>
            <a:ext cx="1107099" cy="2224663"/>
          </a:xfrm>
          <a:prstGeom prst="rect">
            <a:avLst/>
          </a:prstGeom>
        </p:spPr>
      </p:pic>
      <p:pic>
        <p:nvPicPr>
          <p:cNvPr id="14" name="Picture 13" descr="A picture containing clock&#10;&#10;Description automatically generated">
            <a:extLst>
              <a:ext uri="{FF2B5EF4-FFF2-40B4-BE49-F238E27FC236}">
                <a16:creationId xmlns:a16="http://schemas.microsoft.com/office/drawing/2014/main" id="{A3A8820F-B529-444B-9376-7CFD37A3C795}"/>
              </a:ext>
            </a:extLst>
          </p:cNvPr>
          <p:cNvPicPr>
            <a:picLocks noChangeAspect="1"/>
          </p:cNvPicPr>
          <p:nvPr/>
        </p:nvPicPr>
        <p:blipFill>
          <a:blip r:embed="rId6"/>
          <a:stretch>
            <a:fillRect/>
          </a:stretch>
        </p:blipFill>
        <p:spPr>
          <a:xfrm>
            <a:off x="7827330" y="4415957"/>
            <a:ext cx="3601073" cy="2224663"/>
          </a:xfrm>
          <a:prstGeom prst="rect">
            <a:avLst/>
          </a:prstGeom>
        </p:spPr>
      </p:pic>
      <p:pic>
        <p:nvPicPr>
          <p:cNvPr id="16" name="Picture 15">
            <a:extLst>
              <a:ext uri="{FF2B5EF4-FFF2-40B4-BE49-F238E27FC236}">
                <a16:creationId xmlns:a16="http://schemas.microsoft.com/office/drawing/2014/main" id="{2B352B33-715D-5B43-A4A1-9F81D996B31A}"/>
              </a:ext>
            </a:extLst>
          </p:cNvPr>
          <p:cNvPicPr>
            <a:picLocks noChangeAspect="1"/>
          </p:cNvPicPr>
          <p:nvPr/>
        </p:nvPicPr>
        <p:blipFill>
          <a:blip r:embed="rId7"/>
          <a:srcRect/>
          <a:stretch/>
        </p:blipFill>
        <p:spPr>
          <a:xfrm>
            <a:off x="-941980" y="4660809"/>
            <a:ext cx="14410065" cy="3707589"/>
          </a:xfrm>
          <a:prstGeom prst="rect">
            <a:avLst/>
          </a:prstGeom>
        </p:spPr>
      </p:pic>
      <p:pic>
        <p:nvPicPr>
          <p:cNvPr id="18" name="Picture 17" descr="A picture containing toy&#10;&#10;Description automatically generated">
            <a:extLst>
              <a:ext uri="{FF2B5EF4-FFF2-40B4-BE49-F238E27FC236}">
                <a16:creationId xmlns:a16="http://schemas.microsoft.com/office/drawing/2014/main" id="{DECCC8CE-D361-0B43-94C2-2C023C795819}"/>
              </a:ext>
            </a:extLst>
          </p:cNvPr>
          <p:cNvPicPr>
            <a:picLocks noChangeAspect="1"/>
          </p:cNvPicPr>
          <p:nvPr/>
        </p:nvPicPr>
        <p:blipFill>
          <a:blip r:embed="rId8"/>
          <a:stretch>
            <a:fillRect/>
          </a:stretch>
        </p:blipFill>
        <p:spPr>
          <a:xfrm>
            <a:off x="3191557" y="4915771"/>
            <a:ext cx="3657738" cy="1704506"/>
          </a:xfrm>
          <a:prstGeom prst="rect">
            <a:avLst/>
          </a:prstGeom>
        </p:spPr>
      </p:pic>
      <p:pic>
        <p:nvPicPr>
          <p:cNvPr id="20" name="Picture 19" descr="A picture containing drawing, clock&#10;&#10;Description automatically generated">
            <a:extLst>
              <a:ext uri="{FF2B5EF4-FFF2-40B4-BE49-F238E27FC236}">
                <a16:creationId xmlns:a16="http://schemas.microsoft.com/office/drawing/2014/main" id="{3CD0DC6C-F079-9A44-90D0-011088183C78}"/>
              </a:ext>
            </a:extLst>
          </p:cNvPr>
          <p:cNvPicPr>
            <a:picLocks noChangeAspect="1"/>
          </p:cNvPicPr>
          <p:nvPr/>
        </p:nvPicPr>
        <p:blipFill>
          <a:blip r:embed="rId9"/>
          <a:stretch>
            <a:fillRect/>
          </a:stretch>
        </p:blipFill>
        <p:spPr>
          <a:xfrm>
            <a:off x="8288695" y="5593927"/>
            <a:ext cx="1615946" cy="694857"/>
          </a:xfrm>
          <a:prstGeom prst="rect">
            <a:avLst/>
          </a:prstGeom>
        </p:spPr>
      </p:pic>
      <p:pic>
        <p:nvPicPr>
          <p:cNvPr id="22" name="Picture 21" descr="A picture containing clock&#10;&#10;Description automatically generated">
            <a:extLst>
              <a:ext uri="{FF2B5EF4-FFF2-40B4-BE49-F238E27FC236}">
                <a16:creationId xmlns:a16="http://schemas.microsoft.com/office/drawing/2014/main" id="{2FECE091-BC98-DD47-9792-A644DD950D7A}"/>
              </a:ext>
            </a:extLst>
          </p:cNvPr>
          <p:cNvPicPr>
            <a:picLocks noChangeAspect="1"/>
          </p:cNvPicPr>
          <p:nvPr/>
        </p:nvPicPr>
        <p:blipFill>
          <a:blip r:embed="rId10"/>
          <a:stretch>
            <a:fillRect/>
          </a:stretch>
        </p:blipFill>
        <p:spPr>
          <a:xfrm>
            <a:off x="8793953" y="71572"/>
            <a:ext cx="1822365" cy="3243809"/>
          </a:xfrm>
          <a:prstGeom prst="rect">
            <a:avLst/>
          </a:prstGeom>
        </p:spPr>
      </p:pic>
      <p:pic>
        <p:nvPicPr>
          <p:cNvPr id="26" name="Picture 25">
            <a:extLst>
              <a:ext uri="{FF2B5EF4-FFF2-40B4-BE49-F238E27FC236}">
                <a16:creationId xmlns:a16="http://schemas.microsoft.com/office/drawing/2014/main" id="{A76189E2-6D4B-DD48-86D9-98F68FF0FDB9}"/>
              </a:ext>
            </a:extLst>
          </p:cNvPr>
          <p:cNvPicPr>
            <a:picLocks noChangeAspect="1"/>
          </p:cNvPicPr>
          <p:nvPr/>
        </p:nvPicPr>
        <p:blipFill>
          <a:blip r:embed="rId11"/>
          <a:srcRect/>
          <a:stretch/>
        </p:blipFill>
        <p:spPr>
          <a:xfrm>
            <a:off x="1115392" y="227683"/>
            <a:ext cx="1652648" cy="1749727"/>
          </a:xfrm>
          <a:prstGeom prst="rect">
            <a:avLst/>
          </a:prstGeom>
        </p:spPr>
      </p:pic>
      <p:pic>
        <p:nvPicPr>
          <p:cNvPr id="27" name="Picture 26">
            <a:extLst>
              <a:ext uri="{FF2B5EF4-FFF2-40B4-BE49-F238E27FC236}">
                <a16:creationId xmlns:a16="http://schemas.microsoft.com/office/drawing/2014/main" id="{4680B600-6E1A-CA42-A543-72667D49FF44}"/>
              </a:ext>
            </a:extLst>
          </p:cNvPr>
          <p:cNvPicPr>
            <a:picLocks noChangeAspect="1"/>
          </p:cNvPicPr>
          <p:nvPr/>
        </p:nvPicPr>
        <p:blipFill>
          <a:blip r:embed="rId11"/>
          <a:srcRect/>
          <a:stretch/>
        </p:blipFill>
        <p:spPr>
          <a:xfrm rot="5926762">
            <a:off x="5279268" y="1416661"/>
            <a:ext cx="1305117" cy="1381782"/>
          </a:xfrm>
          <a:prstGeom prst="rect">
            <a:avLst/>
          </a:prstGeom>
        </p:spPr>
      </p:pic>
      <p:pic>
        <p:nvPicPr>
          <p:cNvPr id="28" name="Picture 27">
            <a:extLst>
              <a:ext uri="{FF2B5EF4-FFF2-40B4-BE49-F238E27FC236}">
                <a16:creationId xmlns:a16="http://schemas.microsoft.com/office/drawing/2014/main" id="{5482CA29-8172-5741-9743-AE4319BB213A}"/>
              </a:ext>
            </a:extLst>
          </p:cNvPr>
          <p:cNvPicPr>
            <a:picLocks noChangeAspect="1"/>
          </p:cNvPicPr>
          <p:nvPr/>
        </p:nvPicPr>
        <p:blipFill>
          <a:blip r:embed="rId11"/>
          <a:srcRect/>
          <a:stretch/>
        </p:blipFill>
        <p:spPr>
          <a:xfrm rot="358989">
            <a:off x="11505165" y="-165773"/>
            <a:ext cx="1712091" cy="1812661"/>
          </a:xfrm>
          <a:prstGeom prst="rect">
            <a:avLst/>
          </a:prstGeom>
        </p:spPr>
      </p:pic>
      <p:sp>
        <p:nvSpPr>
          <p:cNvPr id="6" name="TextBox 5">
            <a:extLst>
              <a:ext uri="{FF2B5EF4-FFF2-40B4-BE49-F238E27FC236}">
                <a16:creationId xmlns:a16="http://schemas.microsoft.com/office/drawing/2014/main" id="{CF07B4E4-8106-4EEE-8428-D40C03D00525}"/>
              </a:ext>
            </a:extLst>
          </p:cNvPr>
          <p:cNvSpPr txBox="1"/>
          <p:nvPr/>
        </p:nvSpPr>
        <p:spPr>
          <a:xfrm>
            <a:off x="3154553" y="448282"/>
            <a:ext cx="5252887" cy="707886"/>
          </a:xfrm>
          <a:prstGeom prst="rect">
            <a:avLst/>
          </a:prstGeom>
          <a:noFill/>
        </p:spPr>
        <p:txBody>
          <a:bodyPr wrap="square" rtlCol="0">
            <a:spAutoFit/>
          </a:bodyPr>
          <a:lstStyle/>
          <a:p>
            <a:r>
              <a:rPr lang="en-SE" sz="4000" dirty="0">
                <a:latin typeface="Arial" panose="020B0604020202020204" pitchFamily="34" charset="0"/>
                <a:cs typeface="Arial" panose="020B0604020202020204" pitchFamily="34" charset="0"/>
              </a:rPr>
              <a:t>N</a:t>
            </a:r>
            <a:r>
              <a:rPr lang="sv-SE" sz="4000" dirty="0">
                <a:latin typeface="Arial" panose="020B0604020202020204" pitchFamily="34" charset="0"/>
                <a:cs typeface="Arial" panose="020B0604020202020204" pitchFamily="34" charset="0"/>
              </a:rPr>
              <a:t>ä</a:t>
            </a:r>
            <a:r>
              <a:rPr lang="en-SE" sz="4000" dirty="0">
                <a:latin typeface="Arial" panose="020B0604020202020204" pitchFamily="34" charset="0"/>
                <a:cs typeface="Arial" panose="020B0604020202020204" pitchFamily="34" charset="0"/>
              </a:rPr>
              <a:t>r </a:t>
            </a:r>
            <a:r>
              <a:rPr lang="sv-SE" sz="4000" dirty="0">
                <a:latin typeface="Arial" panose="020B0604020202020204" pitchFamily="34" charset="0"/>
                <a:cs typeface="Arial" panose="020B0604020202020204" pitchFamily="34" charset="0"/>
              </a:rPr>
              <a:t>a</a:t>
            </a:r>
            <a:r>
              <a:rPr lang="en-SE" sz="4000" dirty="0">
                <a:latin typeface="Arial" panose="020B0604020202020204" pitchFamily="34" charset="0"/>
                <a:cs typeface="Arial" panose="020B0604020202020204" pitchFamily="34" charset="0"/>
              </a:rPr>
              <a:t>v</a:t>
            </a:r>
            <a:r>
              <a:rPr lang="sv-SE" sz="4000" dirty="0">
                <a:latin typeface="Arial" panose="020B0604020202020204" pitchFamily="34" charset="0"/>
                <a:cs typeface="Arial" panose="020B0604020202020204" pitchFamily="34" charset="0"/>
              </a:rPr>
              <a:t>f</a:t>
            </a:r>
            <a:r>
              <a:rPr lang="en-SE" sz="4000" dirty="0">
                <a:latin typeface="Arial" panose="020B0604020202020204" pitchFamily="34" charset="0"/>
                <a:cs typeface="Arial" panose="020B0604020202020204" pitchFamily="34" charset="0"/>
              </a:rPr>
              <a:t>a</a:t>
            </a:r>
            <a:r>
              <a:rPr lang="sv-SE" sz="4000" dirty="0">
                <a:latin typeface="Arial" panose="020B0604020202020204" pitchFamily="34" charset="0"/>
                <a:cs typeface="Arial" panose="020B0604020202020204" pitchFamily="34" charset="0"/>
              </a:rPr>
              <a:t>l</a:t>
            </a:r>
            <a:r>
              <a:rPr lang="en-SE" sz="4000" dirty="0">
                <a:latin typeface="Arial" panose="020B0604020202020204" pitchFamily="34" charset="0"/>
                <a:cs typeface="Arial" panose="020B0604020202020204" pitchFamily="34" charset="0"/>
              </a:rPr>
              <a:t>l</a:t>
            </a:r>
            <a:r>
              <a:rPr lang="sv-SE" sz="4000" dirty="0">
                <a:latin typeface="Arial" panose="020B0604020202020204" pitchFamily="34" charset="0"/>
                <a:cs typeface="Arial" panose="020B0604020202020204" pitchFamily="34" charset="0"/>
              </a:rPr>
              <a:t>e</a:t>
            </a:r>
            <a:r>
              <a:rPr lang="en-SE" sz="4000" dirty="0">
                <a:latin typeface="Arial" panose="020B0604020202020204" pitchFamily="34" charset="0"/>
                <a:cs typeface="Arial" panose="020B0604020202020204" pitchFamily="34" charset="0"/>
              </a:rPr>
              <a:t>t </a:t>
            </a:r>
            <a:r>
              <a:rPr lang="sv-SE" sz="4000" dirty="0">
                <a:latin typeface="Arial" panose="020B0604020202020204" pitchFamily="34" charset="0"/>
                <a:cs typeface="Arial" panose="020B0604020202020204" pitchFamily="34" charset="0"/>
              </a:rPr>
              <a:t>m</a:t>
            </a:r>
            <a:r>
              <a:rPr lang="en-SE" sz="4000" dirty="0" err="1">
                <a:latin typeface="Arial" panose="020B0604020202020204" pitchFamily="34" charset="0"/>
                <a:cs typeface="Arial" panose="020B0604020202020204" pitchFamily="34" charset="0"/>
              </a:rPr>
              <a:t>i</a:t>
            </a:r>
            <a:r>
              <a:rPr lang="sv-SE" sz="4000" dirty="0">
                <a:latin typeface="Arial" panose="020B0604020202020204" pitchFamily="34" charset="0"/>
                <a:cs typeface="Arial" panose="020B0604020202020204" pitchFamily="34" charset="0"/>
              </a:rPr>
              <a:t>n</a:t>
            </a:r>
            <a:r>
              <a:rPr lang="en-SE" sz="4000" dirty="0">
                <a:latin typeface="Arial" panose="020B0604020202020204" pitchFamily="34" charset="0"/>
                <a:cs typeface="Arial" panose="020B0604020202020204" pitchFamily="34" charset="0"/>
              </a:rPr>
              <a:t>s</a:t>
            </a:r>
            <a:r>
              <a:rPr lang="sv-SE" sz="4000" dirty="0">
                <a:latin typeface="Arial" panose="020B0604020202020204" pitchFamily="34" charset="0"/>
                <a:cs typeface="Arial" panose="020B0604020202020204" pitchFamily="34" charset="0"/>
              </a:rPr>
              <a:t>k</a:t>
            </a:r>
            <a:r>
              <a:rPr lang="en-SE" sz="4000" dirty="0">
                <a:latin typeface="Arial" panose="020B0604020202020204" pitchFamily="34" charset="0"/>
                <a:cs typeface="Arial" panose="020B0604020202020204" pitchFamily="34" charset="0"/>
              </a:rPr>
              <a:t>a</a:t>
            </a:r>
            <a:r>
              <a:rPr lang="sv-SE" sz="4000" dirty="0">
                <a:latin typeface="Arial" panose="020B0604020202020204" pitchFamily="34" charset="0"/>
                <a:cs typeface="Arial" panose="020B0604020202020204" pitchFamily="34" charset="0"/>
              </a:rPr>
              <a:t>r</a:t>
            </a:r>
            <a:r>
              <a:rPr lang="en-SE" sz="4000" dirty="0">
                <a:latin typeface="Arial" panose="020B0604020202020204" pitchFamily="34" charset="0"/>
                <a:cs typeface="Arial" panose="020B0604020202020204" pitchFamily="34" charset="0"/>
              </a:rPr>
              <a:t>...</a:t>
            </a:r>
            <a:endParaRPr lang="sv-SE" sz="40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A663AE5F-F1E0-41D7-ACDB-2D029C21FCA6}"/>
              </a:ext>
            </a:extLst>
          </p:cNvPr>
          <p:cNvSpPr txBox="1"/>
          <p:nvPr/>
        </p:nvSpPr>
        <p:spPr>
          <a:xfrm>
            <a:off x="3549251" y="1457486"/>
            <a:ext cx="4094595" cy="954107"/>
          </a:xfrm>
          <a:prstGeom prst="rect">
            <a:avLst/>
          </a:prstGeom>
          <a:noFill/>
        </p:spPr>
        <p:txBody>
          <a:bodyPr wrap="square" rtlCol="0">
            <a:spAutoFit/>
          </a:bodyPr>
          <a:lstStyle/>
          <a:p>
            <a:pPr algn="ctr"/>
            <a:r>
              <a:rPr lang="sv-SE" sz="2800" dirty="0">
                <a:latin typeface="Arial" panose="020B0604020202020204" pitchFamily="34" charset="0"/>
                <a:cs typeface="Arial" panose="020B0604020202020204" pitchFamily="34" charset="0"/>
              </a:rPr>
              <a:t>mi</a:t>
            </a:r>
            <a:r>
              <a:rPr lang="en-SE" sz="2800" dirty="0">
                <a:latin typeface="Arial" panose="020B0604020202020204" pitchFamily="34" charset="0"/>
                <a:cs typeface="Arial" panose="020B0604020202020204" pitchFamily="34" charset="0"/>
              </a:rPr>
              <a:t>n</a:t>
            </a:r>
            <a:r>
              <a:rPr lang="sv-SE" sz="2800" dirty="0">
                <a:latin typeface="Arial" panose="020B0604020202020204" pitchFamily="34" charset="0"/>
                <a:cs typeface="Arial" panose="020B0604020202020204" pitchFamily="34" charset="0"/>
              </a:rPr>
              <a:t>s</a:t>
            </a:r>
            <a:r>
              <a:rPr lang="en-SE" sz="2800" dirty="0">
                <a:latin typeface="Arial" panose="020B0604020202020204" pitchFamily="34" charset="0"/>
                <a:cs typeface="Arial" panose="020B0604020202020204" pitchFamily="34" charset="0"/>
              </a:rPr>
              <a:t>k</a:t>
            </a:r>
            <a:r>
              <a:rPr lang="sv-SE" sz="2800" dirty="0">
                <a:latin typeface="Arial" panose="020B0604020202020204" pitchFamily="34" charset="0"/>
                <a:cs typeface="Arial" panose="020B0604020202020204" pitchFamily="34" charset="0"/>
              </a:rPr>
              <a:t>a</a:t>
            </a:r>
            <a:r>
              <a:rPr lang="en-SE" sz="2800" dirty="0">
                <a:latin typeface="Arial" panose="020B0604020202020204" pitchFamily="34" charset="0"/>
                <a:cs typeface="Arial" panose="020B0604020202020204" pitchFamily="34" charset="0"/>
              </a:rPr>
              <a:t>r </a:t>
            </a:r>
            <a:r>
              <a:rPr lang="sv-SE" sz="2800" dirty="0">
                <a:latin typeface="Arial" panose="020B0604020202020204" pitchFamily="34" charset="0"/>
                <a:cs typeface="Arial" panose="020B0604020202020204" pitchFamily="34" charset="0"/>
              </a:rPr>
              <a:t>o</a:t>
            </a:r>
            <a:r>
              <a:rPr lang="en-SE" sz="2800" dirty="0">
                <a:latin typeface="Arial" panose="020B0604020202020204" pitchFamily="34" charset="0"/>
                <a:cs typeface="Arial" panose="020B0604020202020204" pitchFamily="34" charset="0"/>
              </a:rPr>
              <a:t>c</a:t>
            </a:r>
            <a:r>
              <a:rPr lang="sv-SE" sz="2800" dirty="0">
                <a:latin typeface="Arial" panose="020B0604020202020204" pitchFamily="34" charset="0"/>
                <a:cs typeface="Arial" panose="020B0604020202020204" pitchFamily="34" charset="0"/>
              </a:rPr>
              <a:t>k</a:t>
            </a:r>
            <a:r>
              <a:rPr lang="en-SE" sz="2800" dirty="0">
                <a:latin typeface="Arial" panose="020B0604020202020204" pitchFamily="34" charset="0"/>
                <a:cs typeface="Arial" panose="020B0604020202020204" pitchFamily="34" charset="0"/>
              </a:rPr>
              <a:t>s</a:t>
            </a:r>
            <a:r>
              <a:rPr lang="sv-SE" sz="2800" dirty="0">
                <a:latin typeface="Arial" panose="020B0604020202020204" pitchFamily="34" charset="0"/>
                <a:cs typeface="Arial" panose="020B0604020202020204" pitchFamily="34" charset="0"/>
              </a:rPr>
              <a:t>å</a:t>
            </a:r>
            <a:r>
              <a:rPr lang="en-SE" sz="2800" dirty="0">
                <a:latin typeface="Arial" panose="020B0604020202020204" pitchFamily="34" charset="0"/>
                <a:cs typeface="Arial" panose="020B0604020202020204" pitchFamily="34" charset="0"/>
              </a:rPr>
              <a:t> </a:t>
            </a:r>
            <a:r>
              <a:rPr lang="sv-SE" sz="2800" dirty="0">
                <a:latin typeface="Arial" panose="020B0604020202020204" pitchFamily="34" charset="0"/>
                <a:cs typeface="Arial" panose="020B0604020202020204" pitchFamily="34" charset="0"/>
              </a:rPr>
              <a:t>p</a:t>
            </a:r>
            <a:r>
              <a:rPr lang="en-SE" sz="2800" dirty="0">
                <a:latin typeface="Arial" panose="020B0604020202020204" pitchFamily="34" charset="0"/>
                <a:cs typeface="Arial" panose="020B0604020202020204" pitchFamily="34" charset="0"/>
              </a:rPr>
              <a:t>å</a:t>
            </a:r>
            <a:r>
              <a:rPr lang="sv-SE" sz="2800" dirty="0">
                <a:latin typeface="Arial" panose="020B0604020202020204" pitchFamily="34" charset="0"/>
                <a:cs typeface="Arial" panose="020B0604020202020204" pitchFamily="34" charset="0"/>
              </a:rPr>
              <a:t>v</a:t>
            </a:r>
            <a:r>
              <a:rPr lang="en-SE" sz="2800" dirty="0">
                <a:latin typeface="Arial" panose="020B0604020202020204" pitchFamily="34" charset="0"/>
                <a:cs typeface="Arial" panose="020B0604020202020204" pitchFamily="34" charset="0"/>
              </a:rPr>
              <a:t>e</a:t>
            </a:r>
            <a:r>
              <a:rPr lang="sv-SE" sz="2800" dirty="0">
                <a:latin typeface="Arial" panose="020B0604020202020204" pitchFamily="34" charset="0"/>
                <a:cs typeface="Arial" panose="020B0604020202020204" pitchFamily="34" charset="0"/>
              </a:rPr>
              <a:t>r</a:t>
            </a:r>
            <a:r>
              <a:rPr lang="en-SE" sz="2800" dirty="0">
                <a:latin typeface="Arial" panose="020B0604020202020204" pitchFamily="34" charset="0"/>
                <a:cs typeface="Arial" panose="020B0604020202020204" pitchFamily="34" charset="0"/>
              </a:rPr>
              <a:t>k</a:t>
            </a:r>
            <a:r>
              <a:rPr lang="sv-SE" sz="2800" dirty="0">
                <a:latin typeface="Arial" panose="020B0604020202020204" pitchFamily="34" charset="0"/>
                <a:cs typeface="Arial" panose="020B0604020202020204" pitchFamily="34" charset="0"/>
              </a:rPr>
              <a:t>a</a:t>
            </a:r>
            <a:r>
              <a:rPr lang="en-SE" sz="2800" dirty="0">
                <a:latin typeface="Arial" panose="020B0604020202020204" pitchFamily="34" charset="0"/>
                <a:cs typeface="Arial" panose="020B0604020202020204" pitchFamily="34" charset="0"/>
              </a:rPr>
              <a:t>n </a:t>
            </a:r>
          </a:p>
          <a:p>
            <a:pPr algn="ctr"/>
            <a:r>
              <a:rPr lang="sv-SE" sz="2800" dirty="0">
                <a:latin typeface="Arial" panose="020B0604020202020204" pitchFamily="34" charset="0"/>
                <a:cs typeface="Arial" panose="020B0604020202020204" pitchFamily="34" charset="0"/>
              </a:rPr>
              <a:t>p</a:t>
            </a:r>
            <a:r>
              <a:rPr lang="en-SE" sz="2800" dirty="0">
                <a:latin typeface="Arial" panose="020B0604020202020204" pitchFamily="34" charset="0"/>
                <a:cs typeface="Arial" panose="020B0604020202020204" pitchFamily="34" charset="0"/>
              </a:rPr>
              <a:t>å </a:t>
            </a:r>
            <a:r>
              <a:rPr lang="sv-SE" sz="2800" dirty="0">
                <a:latin typeface="Arial" panose="020B0604020202020204" pitchFamily="34" charset="0"/>
                <a:cs typeface="Arial" panose="020B0604020202020204" pitchFamily="34" charset="0"/>
              </a:rPr>
              <a:t>m</a:t>
            </a:r>
            <a:r>
              <a:rPr lang="en-SE" sz="2800" dirty="0" err="1">
                <a:latin typeface="Arial" panose="020B0604020202020204" pitchFamily="34" charset="0"/>
                <a:cs typeface="Arial" panose="020B0604020202020204" pitchFamily="34" charset="0"/>
              </a:rPr>
              <a:t>i</a:t>
            </a:r>
            <a:r>
              <a:rPr lang="sv-SE" sz="2800" dirty="0">
                <a:latin typeface="Arial" panose="020B0604020202020204" pitchFamily="34" charset="0"/>
                <a:cs typeface="Arial" panose="020B0604020202020204" pitchFamily="34" charset="0"/>
              </a:rPr>
              <a:t>l</a:t>
            </a:r>
            <a:r>
              <a:rPr lang="en-SE" sz="2800" dirty="0">
                <a:latin typeface="Arial" panose="020B0604020202020204" pitchFamily="34" charset="0"/>
                <a:cs typeface="Arial" panose="020B0604020202020204" pitchFamily="34" charset="0"/>
              </a:rPr>
              <a:t>j</a:t>
            </a:r>
            <a:r>
              <a:rPr lang="sv-SE" sz="2800" dirty="0">
                <a:latin typeface="Arial" panose="020B0604020202020204" pitchFamily="34" charset="0"/>
                <a:cs typeface="Arial" panose="020B0604020202020204" pitchFamily="34" charset="0"/>
              </a:rPr>
              <a:t>ö</a:t>
            </a:r>
            <a:r>
              <a:rPr lang="en-SE" sz="2800" dirty="0">
                <a:latin typeface="Arial" panose="020B0604020202020204" pitchFamily="34" charset="0"/>
                <a:cs typeface="Arial" panose="020B0604020202020204" pitchFamily="34" charset="0"/>
              </a:rPr>
              <a:t> </a:t>
            </a:r>
            <a:r>
              <a:rPr lang="sv-SE" sz="2800" dirty="0">
                <a:latin typeface="Arial" panose="020B0604020202020204" pitchFamily="34" charset="0"/>
                <a:cs typeface="Arial" panose="020B0604020202020204" pitchFamily="34" charset="0"/>
              </a:rPr>
              <a:t>o</a:t>
            </a:r>
            <a:r>
              <a:rPr lang="en-SE" sz="2800" dirty="0">
                <a:latin typeface="Arial" panose="020B0604020202020204" pitchFamily="34" charset="0"/>
                <a:cs typeface="Arial" panose="020B0604020202020204" pitchFamily="34" charset="0"/>
              </a:rPr>
              <a:t>c</a:t>
            </a:r>
            <a:r>
              <a:rPr lang="sv-SE" sz="2800" dirty="0">
                <a:latin typeface="Arial" panose="020B0604020202020204" pitchFamily="34" charset="0"/>
                <a:cs typeface="Arial" panose="020B0604020202020204" pitchFamily="34" charset="0"/>
              </a:rPr>
              <a:t>h</a:t>
            </a:r>
            <a:r>
              <a:rPr lang="en-SE" sz="2800" dirty="0">
                <a:latin typeface="Arial" panose="020B0604020202020204" pitchFamily="34" charset="0"/>
                <a:cs typeface="Arial" panose="020B0604020202020204" pitchFamily="34" charset="0"/>
              </a:rPr>
              <a:t> </a:t>
            </a:r>
            <a:r>
              <a:rPr lang="sv-SE" sz="2800" dirty="0">
                <a:latin typeface="Arial" panose="020B0604020202020204" pitchFamily="34" charset="0"/>
                <a:cs typeface="Arial" panose="020B0604020202020204" pitchFamily="34" charset="0"/>
              </a:rPr>
              <a:t>k</a:t>
            </a:r>
            <a:r>
              <a:rPr lang="en-SE" sz="2800" dirty="0">
                <a:latin typeface="Arial" panose="020B0604020202020204" pitchFamily="34" charset="0"/>
                <a:cs typeface="Arial" panose="020B0604020202020204" pitchFamily="34" charset="0"/>
              </a:rPr>
              <a:t>l</a:t>
            </a:r>
            <a:r>
              <a:rPr lang="sv-SE" sz="2800" dirty="0">
                <a:latin typeface="Arial" panose="020B0604020202020204" pitchFamily="34" charset="0"/>
                <a:cs typeface="Arial" panose="020B0604020202020204" pitchFamily="34" charset="0"/>
              </a:rPr>
              <a:t>i</a:t>
            </a:r>
            <a:r>
              <a:rPr lang="en-SE" sz="2800" dirty="0">
                <a:latin typeface="Arial" panose="020B0604020202020204" pitchFamily="34" charset="0"/>
                <a:cs typeface="Arial" panose="020B0604020202020204" pitchFamily="34" charset="0"/>
              </a:rPr>
              <a:t>m</a:t>
            </a:r>
            <a:r>
              <a:rPr lang="sv-SE" sz="2800" dirty="0">
                <a:latin typeface="Arial" panose="020B0604020202020204" pitchFamily="34" charset="0"/>
                <a:cs typeface="Arial" panose="020B0604020202020204" pitchFamily="34" charset="0"/>
              </a:rPr>
              <a:t>a</a:t>
            </a:r>
            <a:r>
              <a:rPr lang="en-SE" sz="2800" dirty="0">
                <a:latin typeface="Arial" panose="020B0604020202020204" pitchFamily="34" charset="0"/>
                <a:cs typeface="Arial" panose="020B0604020202020204" pitchFamily="34" charset="0"/>
              </a:rPr>
              <a:t>t</a:t>
            </a:r>
            <a:endParaRPr lang="sv-SE"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14656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par>
                          <p:cTn id="11" fill="hold">
                            <p:stCondLst>
                              <p:cond delay="500"/>
                            </p:stCondLst>
                            <p:childTnLst>
                              <p:par>
                                <p:cTn id="12" presetID="10" presetClass="exit" presetSubtype="0" fill="hold" nodeType="afterEffect">
                                  <p:stCondLst>
                                    <p:cond delay="0"/>
                                  </p:stCondLst>
                                  <p:childTnLst>
                                    <p:animEffect transition="out" filter="fade">
                                      <p:cBhvr>
                                        <p:cTn id="13" dur="500"/>
                                        <p:tgtEl>
                                          <p:spTgt spid="12"/>
                                        </p:tgtEl>
                                      </p:cBhvr>
                                    </p:animEffect>
                                    <p:set>
                                      <p:cBhvr>
                                        <p:cTn id="14" dur="1" fill="hold">
                                          <p:stCondLst>
                                            <p:cond delay="499"/>
                                          </p:stCondLst>
                                        </p:cTn>
                                        <p:tgtEl>
                                          <p:spTgt spid="12"/>
                                        </p:tgtEl>
                                        <p:attrNameLst>
                                          <p:attrName>style.visibility</p:attrName>
                                        </p:attrNameLst>
                                      </p:cBhvr>
                                      <p:to>
                                        <p:strVal val="hidden"/>
                                      </p:to>
                                    </p:set>
                                  </p:childTnLst>
                                </p:cTn>
                              </p:par>
                            </p:childTnLst>
                          </p:cTn>
                        </p:par>
                        <p:par>
                          <p:cTn id="15" fill="hold">
                            <p:stCondLst>
                              <p:cond delay="1000"/>
                            </p:stCondLst>
                            <p:childTnLst>
                              <p:par>
                                <p:cTn id="16" presetID="10" presetClass="exit" presetSubtype="0" fill="hold" nodeType="afterEffect">
                                  <p:stCondLst>
                                    <p:cond delay="0"/>
                                  </p:stCondLst>
                                  <p:childTnLst>
                                    <p:animEffect transition="out" filter="fade">
                                      <p:cBhvr>
                                        <p:cTn id="17" dur="500"/>
                                        <p:tgtEl>
                                          <p:spTgt spid="14"/>
                                        </p:tgtEl>
                                      </p:cBhvr>
                                    </p:animEffect>
                                    <p:set>
                                      <p:cBhvr>
                                        <p:cTn id="18" dur="1" fill="hold">
                                          <p:stCondLst>
                                            <p:cond delay="499"/>
                                          </p:stCondLst>
                                        </p:cTn>
                                        <p:tgtEl>
                                          <p:spTgt spid="14"/>
                                        </p:tgtEl>
                                        <p:attrNameLst>
                                          <p:attrName>style.visibility</p:attrName>
                                        </p:attrNameLst>
                                      </p:cBhvr>
                                      <p:to>
                                        <p:strVal val="hidden"/>
                                      </p:to>
                                    </p:set>
                                  </p:childTnLst>
                                </p:cTn>
                              </p:par>
                            </p:childTnLst>
                          </p:cTn>
                        </p:par>
                        <p:par>
                          <p:cTn id="19" fill="hold">
                            <p:stCondLst>
                              <p:cond delay="1500"/>
                            </p:stCondLst>
                            <p:childTnLst>
                              <p:par>
                                <p:cTn id="20" presetID="10" presetClass="exit" presetSubtype="0" fill="hold" nodeType="afterEffect">
                                  <p:stCondLst>
                                    <p:cond delay="0"/>
                                  </p:stCondLst>
                                  <p:childTnLst>
                                    <p:animEffect transition="out" filter="fade">
                                      <p:cBhvr>
                                        <p:cTn id="21" dur="500"/>
                                        <p:tgtEl>
                                          <p:spTgt spid="18"/>
                                        </p:tgtEl>
                                      </p:cBhvr>
                                    </p:animEffect>
                                    <p:set>
                                      <p:cBhvr>
                                        <p:cTn id="22" dur="1" fill="hold">
                                          <p:stCondLst>
                                            <p:cond delay="499"/>
                                          </p:stCondLst>
                                        </p:cTn>
                                        <p:tgtEl>
                                          <p:spTgt spid="18"/>
                                        </p:tgtEl>
                                        <p:attrNameLst>
                                          <p:attrName>style.visibility</p:attrName>
                                        </p:attrNameLst>
                                      </p:cBhvr>
                                      <p:to>
                                        <p:strVal val="hidden"/>
                                      </p:to>
                                    </p:set>
                                  </p:childTnLst>
                                </p:cTn>
                              </p:par>
                            </p:childTnLst>
                          </p:cTn>
                        </p:par>
                        <p:par>
                          <p:cTn id="23" fill="hold">
                            <p:stCondLst>
                              <p:cond delay="2000"/>
                            </p:stCondLst>
                            <p:childTnLst>
                              <p:par>
                                <p:cTn id="24" presetID="10" presetClass="exit" presetSubtype="0" fill="hold" nodeType="afterEffect">
                                  <p:stCondLst>
                                    <p:cond delay="0"/>
                                  </p:stCondLst>
                                  <p:childTnLst>
                                    <p:animEffect transition="out" filter="fade">
                                      <p:cBhvr>
                                        <p:cTn id="25" dur="500"/>
                                        <p:tgtEl>
                                          <p:spTgt spid="20"/>
                                        </p:tgtEl>
                                      </p:cBhvr>
                                    </p:animEffect>
                                    <p:set>
                                      <p:cBhvr>
                                        <p:cTn id="26" dur="1" fill="hold">
                                          <p:stCondLst>
                                            <p:cond delay="499"/>
                                          </p:stCondLst>
                                        </p:cTn>
                                        <p:tgtEl>
                                          <p:spTgt spid="20"/>
                                        </p:tgtEl>
                                        <p:attrNameLst>
                                          <p:attrName>style.visibility</p:attrName>
                                        </p:attrNameLst>
                                      </p:cBhvr>
                                      <p:to>
                                        <p:strVal val="hidden"/>
                                      </p:to>
                                    </p:set>
                                  </p:childTnLst>
                                </p:cTn>
                              </p:par>
                            </p:childTnLst>
                          </p:cTn>
                        </p:par>
                        <p:par>
                          <p:cTn id="27" fill="hold">
                            <p:stCondLst>
                              <p:cond delay="2500"/>
                            </p:stCondLst>
                            <p:childTnLst>
                              <p:par>
                                <p:cTn id="28" presetID="10" presetClass="exit" presetSubtype="0" fill="hold" nodeType="afterEffect">
                                  <p:stCondLst>
                                    <p:cond delay="0"/>
                                  </p:stCondLst>
                                  <p:childTnLst>
                                    <p:animEffect transition="out" filter="fade">
                                      <p:cBhvr>
                                        <p:cTn id="29" dur="500"/>
                                        <p:tgtEl>
                                          <p:spTgt spid="27"/>
                                        </p:tgtEl>
                                      </p:cBhvr>
                                    </p:animEffect>
                                    <p:set>
                                      <p:cBhvr>
                                        <p:cTn id="30" dur="1" fill="hold">
                                          <p:stCondLst>
                                            <p:cond delay="499"/>
                                          </p:stCondLst>
                                        </p:cTn>
                                        <p:tgtEl>
                                          <p:spTgt spid="27"/>
                                        </p:tgtEl>
                                        <p:attrNameLst>
                                          <p:attrName>style.visibility</p:attrName>
                                        </p:attrNameLst>
                                      </p:cBhvr>
                                      <p:to>
                                        <p:strVal val="hidden"/>
                                      </p:to>
                                    </p:set>
                                  </p:childTnLst>
                                </p:cTn>
                              </p:par>
                            </p:childTnLst>
                          </p:cTn>
                        </p:par>
                        <p:par>
                          <p:cTn id="31" fill="hold">
                            <p:stCondLst>
                              <p:cond delay="3000"/>
                            </p:stCondLst>
                            <p:childTnLst>
                              <p:par>
                                <p:cTn id="32" presetID="10" presetClass="exit" presetSubtype="0" fill="hold" nodeType="afterEffect">
                                  <p:stCondLst>
                                    <p:cond delay="0"/>
                                  </p:stCondLst>
                                  <p:childTnLst>
                                    <p:animEffect transition="out" filter="fade">
                                      <p:cBhvr>
                                        <p:cTn id="33" dur="500"/>
                                        <p:tgtEl>
                                          <p:spTgt spid="26"/>
                                        </p:tgtEl>
                                      </p:cBhvr>
                                    </p:animEffect>
                                    <p:set>
                                      <p:cBhvr>
                                        <p:cTn id="34" dur="1" fill="hold">
                                          <p:stCondLst>
                                            <p:cond delay="499"/>
                                          </p:stCondLst>
                                        </p:cTn>
                                        <p:tgtEl>
                                          <p:spTgt spid="26"/>
                                        </p:tgtEl>
                                        <p:attrNameLst>
                                          <p:attrName>style.visibility</p:attrName>
                                        </p:attrNameLst>
                                      </p:cBhvr>
                                      <p:to>
                                        <p:strVal val="hidden"/>
                                      </p:to>
                                    </p:set>
                                  </p:childTnLst>
                                </p:cTn>
                              </p:par>
                            </p:childTnLst>
                          </p:cTn>
                        </p:par>
                        <p:par>
                          <p:cTn id="35" fill="hold">
                            <p:stCondLst>
                              <p:cond delay="3500"/>
                            </p:stCondLst>
                            <p:childTnLst>
                              <p:par>
                                <p:cTn id="36" presetID="10" presetClass="exit" presetSubtype="0" fill="hold" nodeType="afterEffect">
                                  <p:stCondLst>
                                    <p:cond delay="0"/>
                                  </p:stCondLst>
                                  <p:childTnLst>
                                    <p:animEffect transition="out" filter="fade">
                                      <p:cBhvr>
                                        <p:cTn id="37" dur="500"/>
                                        <p:tgtEl>
                                          <p:spTgt spid="28"/>
                                        </p:tgtEl>
                                      </p:cBhvr>
                                    </p:animEffect>
                                    <p:set>
                                      <p:cBhvr>
                                        <p:cTn id="38" dur="1" fill="hold">
                                          <p:stCondLst>
                                            <p:cond delay="499"/>
                                          </p:stCondLst>
                                        </p:cTn>
                                        <p:tgtEl>
                                          <p:spTgt spid="28"/>
                                        </p:tgtEl>
                                        <p:attrNameLst>
                                          <p:attrName>style.visibility</p:attrName>
                                        </p:attrNameLst>
                                      </p:cBhvr>
                                      <p:to>
                                        <p:strVal val="hidden"/>
                                      </p:to>
                                    </p:set>
                                  </p:childTnLst>
                                </p:cTn>
                              </p:par>
                            </p:childTnLst>
                          </p:cTn>
                        </p:par>
                        <p:par>
                          <p:cTn id="39" fill="hold">
                            <p:stCondLst>
                              <p:cond delay="4000"/>
                            </p:stCondLst>
                            <p:childTnLst>
                              <p:par>
                                <p:cTn id="40" presetID="10" presetClass="entr" presetSubtype="0"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par>
                          <p:cTn id="43" fill="hold">
                            <p:stCondLst>
                              <p:cond delay="4500"/>
                            </p:stCondLst>
                            <p:childTnLst>
                              <p:par>
                                <p:cTn id="44" presetID="1" presetClass="entr" presetSubtype="0"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76912-DBDD-DC4F-A100-261E2C6E208D}"/>
              </a:ext>
            </a:extLst>
          </p:cNvPr>
          <p:cNvSpPr>
            <a:spLocks noGrp="1"/>
          </p:cNvSpPr>
          <p:nvPr>
            <p:ph type="title"/>
          </p:nvPr>
        </p:nvSpPr>
        <p:spPr/>
        <p:txBody>
          <a:bodyPr/>
          <a:lstStyle/>
          <a:p>
            <a:endParaRPr lang="sv-SE"/>
          </a:p>
        </p:txBody>
      </p:sp>
      <p:pic>
        <p:nvPicPr>
          <p:cNvPr id="5" name="Content Placeholder 4">
            <a:extLst>
              <a:ext uri="{FF2B5EF4-FFF2-40B4-BE49-F238E27FC236}">
                <a16:creationId xmlns:a16="http://schemas.microsoft.com/office/drawing/2014/main" id="{381EA50A-2504-D843-B11E-161B0257FD73}"/>
              </a:ext>
            </a:extLst>
          </p:cNvPr>
          <p:cNvPicPr>
            <a:picLocks noGrp="1" noChangeAspect="1"/>
          </p:cNvPicPr>
          <p:nvPr>
            <p:ph idx="1"/>
          </p:nvPr>
        </p:nvPicPr>
        <p:blipFill rotWithShape="1">
          <a:blip r:embed="rId3"/>
          <a:srcRect l="953" t="27701" r="947" b="3419"/>
          <a:stretch/>
        </p:blipFill>
        <p:spPr>
          <a:xfrm>
            <a:off x="0" y="332509"/>
            <a:ext cx="12192000" cy="6216974"/>
          </a:xfrm>
        </p:spPr>
      </p:pic>
      <p:pic>
        <p:nvPicPr>
          <p:cNvPr id="7" name="Picture 6">
            <a:extLst>
              <a:ext uri="{FF2B5EF4-FFF2-40B4-BE49-F238E27FC236}">
                <a16:creationId xmlns:a16="http://schemas.microsoft.com/office/drawing/2014/main" id="{AEB09D5C-CA84-F044-8C25-032039435768}"/>
              </a:ext>
            </a:extLst>
          </p:cNvPr>
          <p:cNvPicPr>
            <a:picLocks noChangeAspect="1"/>
          </p:cNvPicPr>
          <p:nvPr/>
        </p:nvPicPr>
        <p:blipFill>
          <a:blip r:embed="rId4"/>
          <a:srcRect/>
          <a:stretch/>
        </p:blipFill>
        <p:spPr>
          <a:xfrm>
            <a:off x="2238060" y="1751107"/>
            <a:ext cx="3123015" cy="3084339"/>
          </a:xfrm>
          <a:prstGeom prst="rect">
            <a:avLst/>
          </a:prstGeom>
        </p:spPr>
      </p:pic>
      <p:pic>
        <p:nvPicPr>
          <p:cNvPr id="9" name="Picture 8">
            <a:extLst>
              <a:ext uri="{FF2B5EF4-FFF2-40B4-BE49-F238E27FC236}">
                <a16:creationId xmlns:a16="http://schemas.microsoft.com/office/drawing/2014/main" id="{A47C63B2-E098-134B-AF90-FE9AAF882CE8}"/>
              </a:ext>
            </a:extLst>
          </p:cNvPr>
          <p:cNvPicPr>
            <a:picLocks noChangeAspect="1"/>
          </p:cNvPicPr>
          <p:nvPr/>
        </p:nvPicPr>
        <p:blipFill>
          <a:blip r:embed="rId5"/>
          <a:stretch>
            <a:fillRect/>
          </a:stretch>
        </p:blipFill>
        <p:spPr>
          <a:xfrm>
            <a:off x="7676107" y="3771347"/>
            <a:ext cx="2304666" cy="1942239"/>
          </a:xfrm>
          <a:prstGeom prst="rect">
            <a:avLst/>
          </a:prstGeom>
        </p:spPr>
      </p:pic>
      <p:pic>
        <p:nvPicPr>
          <p:cNvPr id="10" name="Picture 9">
            <a:extLst>
              <a:ext uri="{FF2B5EF4-FFF2-40B4-BE49-F238E27FC236}">
                <a16:creationId xmlns:a16="http://schemas.microsoft.com/office/drawing/2014/main" id="{2F480EA9-ECDE-B047-BDFC-16FBA37ABAE6}"/>
              </a:ext>
            </a:extLst>
          </p:cNvPr>
          <p:cNvPicPr>
            <a:picLocks noChangeAspect="1"/>
          </p:cNvPicPr>
          <p:nvPr/>
        </p:nvPicPr>
        <p:blipFill>
          <a:blip r:embed="rId6"/>
          <a:srcRect/>
          <a:stretch/>
        </p:blipFill>
        <p:spPr>
          <a:xfrm>
            <a:off x="9936881" y="4131945"/>
            <a:ext cx="3273474" cy="2375441"/>
          </a:xfrm>
          <a:prstGeom prst="rect">
            <a:avLst/>
          </a:prstGeom>
        </p:spPr>
      </p:pic>
      <p:pic>
        <p:nvPicPr>
          <p:cNvPr id="11" name="Picture 10">
            <a:extLst>
              <a:ext uri="{FF2B5EF4-FFF2-40B4-BE49-F238E27FC236}">
                <a16:creationId xmlns:a16="http://schemas.microsoft.com/office/drawing/2014/main" id="{11C62A90-71B6-CA42-B785-B1F74474BD69}"/>
              </a:ext>
            </a:extLst>
          </p:cNvPr>
          <p:cNvPicPr>
            <a:picLocks noChangeAspect="1"/>
          </p:cNvPicPr>
          <p:nvPr/>
        </p:nvPicPr>
        <p:blipFill>
          <a:blip r:embed="rId7"/>
          <a:stretch>
            <a:fillRect/>
          </a:stretch>
        </p:blipFill>
        <p:spPr>
          <a:xfrm>
            <a:off x="350825" y="1982482"/>
            <a:ext cx="2003904" cy="2410225"/>
          </a:xfrm>
          <a:prstGeom prst="rect">
            <a:avLst/>
          </a:prstGeom>
        </p:spPr>
      </p:pic>
      <p:pic>
        <p:nvPicPr>
          <p:cNvPr id="13" name="Picture 12">
            <a:extLst>
              <a:ext uri="{FF2B5EF4-FFF2-40B4-BE49-F238E27FC236}">
                <a16:creationId xmlns:a16="http://schemas.microsoft.com/office/drawing/2014/main" id="{6A61F6B9-07F8-7D4F-A4C2-2782C2F80C2A}"/>
              </a:ext>
            </a:extLst>
          </p:cNvPr>
          <p:cNvPicPr>
            <a:picLocks noChangeAspect="1"/>
          </p:cNvPicPr>
          <p:nvPr/>
        </p:nvPicPr>
        <p:blipFill>
          <a:blip r:embed="rId8"/>
          <a:srcRect/>
          <a:stretch/>
        </p:blipFill>
        <p:spPr>
          <a:xfrm>
            <a:off x="5098591" y="3372003"/>
            <a:ext cx="2326227" cy="1881786"/>
          </a:xfrm>
          <a:prstGeom prst="rect">
            <a:avLst/>
          </a:prstGeom>
        </p:spPr>
      </p:pic>
    </p:spTree>
    <p:extLst>
      <p:ext uri="{BB962C8B-B14F-4D97-AF65-F5344CB8AC3E}">
        <p14:creationId xmlns:p14="http://schemas.microsoft.com/office/powerpoint/2010/main" val="1750300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ktangel 3">
            <a:extLst>
              <a:ext uri="{FF2B5EF4-FFF2-40B4-BE49-F238E27FC236}">
                <a16:creationId xmlns:a16="http://schemas.microsoft.com/office/drawing/2014/main" id="{9C7D6739-84B5-AF49-86ED-8F8EB48B0724}"/>
              </a:ext>
            </a:extLst>
          </p:cNvPr>
          <p:cNvSpPr/>
          <p:nvPr/>
        </p:nvSpPr>
        <p:spPr>
          <a:xfrm>
            <a:off x="2939274" y="2648857"/>
            <a:ext cx="6313453" cy="974656"/>
          </a:xfrm>
          <a:prstGeom prst="rect">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 name="Rubrik 1">
            <a:extLst>
              <a:ext uri="{FF2B5EF4-FFF2-40B4-BE49-F238E27FC236}">
                <a16:creationId xmlns:a16="http://schemas.microsoft.com/office/drawing/2014/main" id="{7E0C3076-5A70-E147-AAB2-9B125C137B7D}"/>
              </a:ext>
            </a:extLst>
          </p:cNvPr>
          <p:cNvSpPr>
            <a:spLocks noGrp="1"/>
          </p:cNvSpPr>
          <p:nvPr>
            <p:ph type="ctrTitle"/>
          </p:nvPr>
        </p:nvSpPr>
        <p:spPr>
          <a:xfrm>
            <a:off x="3201176" y="2648857"/>
            <a:ext cx="5789648" cy="974655"/>
          </a:xfrm>
        </p:spPr>
        <p:txBody>
          <a:bodyPr anchor="ctr">
            <a:normAutofit fontScale="90000"/>
          </a:bodyPr>
          <a:lstStyle/>
          <a:p>
            <a:r>
              <a:rPr lang="sv-SE" sz="4800" b="1" dirty="0"/>
              <a:t>Hållbar konsumtion</a:t>
            </a:r>
          </a:p>
        </p:txBody>
      </p:sp>
      <p:sp>
        <p:nvSpPr>
          <p:cNvPr id="3" name="Underrubrik 2">
            <a:extLst>
              <a:ext uri="{FF2B5EF4-FFF2-40B4-BE49-F238E27FC236}">
                <a16:creationId xmlns:a16="http://schemas.microsoft.com/office/drawing/2014/main" id="{B79E4A09-CC11-CC43-B7F0-C5DB50D38F2B}"/>
              </a:ext>
            </a:extLst>
          </p:cNvPr>
          <p:cNvSpPr>
            <a:spLocks noGrp="1"/>
          </p:cNvSpPr>
          <p:nvPr>
            <p:ph type="subTitle" idx="1"/>
          </p:nvPr>
        </p:nvSpPr>
        <p:spPr>
          <a:xfrm>
            <a:off x="1524000" y="3715589"/>
            <a:ext cx="9144000" cy="600507"/>
          </a:xfrm>
        </p:spPr>
        <p:txBody>
          <a:bodyPr/>
          <a:lstStyle/>
          <a:p>
            <a:r>
              <a:rPr lang="sv-SE" dirty="0"/>
              <a:t>Lektion för år 4–6</a:t>
            </a:r>
          </a:p>
        </p:txBody>
      </p:sp>
    </p:spTree>
    <p:extLst>
      <p:ext uri="{BB962C8B-B14F-4D97-AF65-F5344CB8AC3E}">
        <p14:creationId xmlns:p14="http://schemas.microsoft.com/office/powerpoint/2010/main" val="3262948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8AD3637B-E1D0-C840-9755-4FF855ECB0C7}"/>
              </a:ext>
            </a:extLst>
          </p:cNvPr>
          <p:cNvSpPr>
            <a:spLocks noGrp="1"/>
          </p:cNvSpPr>
          <p:nvPr>
            <p:ph type="title"/>
          </p:nvPr>
        </p:nvSpPr>
        <p:spPr>
          <a:xfrm>
            <a:off x="1787525" y="863100"/>
            <a:ext cx="8616950" cy="4656787"/>
          </a:xfrm>
        </p:spPr>
        <p:txBody>
          <a:bodyPr/>
          <a:lstStyle/>
          <a:p>
            <a:r>
              <a:rPr lang="sv-SE" b="1" dirty="0">
                <a:latin typeface="Arial"/>
                <a:cs typeface="Arial"/>
              </a:rPr>
              <a:t>Hur kan vi konsumera </a:t>
            </a:r>
            <a:r>
              <a:rPr lang="sv-SE" b="1">
                <a:latin typeface="Arial"/>
                <a:cs typeface="Arial"/>
              </a:rPr>
              <a:t>mer hållbart </a:t>
            </a:r>
            <a:r>
              <a:rPr lang="sv-SE" b="1" dirty="0">
                <a:latin typeface="Arial"/>
                <a:cs typeface="Arial"/>
              </a:rPr>
              <a:t>och samtidigt minska avfallet?</a:t>
            </a:r>
          </a:p>
        </p:txBody>
      </p:sp>
    </p:spTree>
    <p:extLst>
      <p:ext uri="{BB962C8B-B14F-4D97-AF65-F5344CB8AC3E}">
        <p14:creationId xmlns:p14="http://schemas.microsoft.com/office/powerpoint/2010/main" val="10035159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41019B-9406-564A-AB7B-AB3BAC990A64}"/>
              </a:ext>
            </a:extLst>
          </p:cNvPr>
          <p:cNvSpPr>
            <a:spLocks noGrp="1"/>
          </p:cNvSpPr>
          <p:nvPr>
            <p:ph type="title"/>
          </p:nvPr>
        </p:nvSpPr>
        <p:spPr>
          <a:xfrm>
            <a:off x="1787525" y="910227"/>
            <a:ext cx="8616950" cy="2129482"/>
          </a:xfrm>
        </p:spPr>
        <p:txBody>
          <a:bodyPr>
            <a:normAutofit/>
          </a:bodyPr>
          <a:lstStyle/>
          <a:p>
            <a:r>
              <a:rPr lang="sv-SE" sz="4200" dirty="0"/>
              <a:t>Att förebygga avfall handlar om att konsumera mindre.</a:t>
            </a:r>
          </a:p>
        </p:txBody>
      </p:sp>
      <p:pic>
        <p:nvPicPr>
          <p:cNvPr id="5" name="Picture 4">
            <a:extLst>
              <a:ext uri="{FF2B5EF4-FFF2-40B4-BE49-F238E27FC236}">
                <a16:creationId xmlns:a16="http://schemas.microsoft.com/office/drawing/2014/main" id="{BC2FA207-384C-D44B-9566-FC4B024F5CDD}"/>
              </a:ext>
            </a:extLst>
          </p:cNvPr>
          <p:cNvPicPr>
            <a:picLocks noChangeAspect="1"/>
          </p:cNvPicPr>
          <p:nvPr/>
        </p:nvPicPr>
        <p:blipFill>
          <a:blip r:embed="rId3"/>
          <a:stretch>
            <a:fillRect/>
          </a:stretch>
        </p:blipFill>
        <p:spPr>
          <a:xfrm>
            <a:off x="547172" y="2766951"/>
            <a:ext cx="4546498" cy="4091049"/>
          </a:xfrm>
          <a:prstGeom prst="rect">
            <a:avLst/>
          </a:prstGeom>
        </p:spPr>
      </p:pic>
      <p:pic>
        <p:nvPicPr>
          <p:cNvPr id="6" name="Picture 5">
            <a:extLst>
              <a:ext uri="{FF2B5EF4-FFF2-40B4-BE49-F238E27FC236}">
                <a16:creationId xmlns:a16="http://schemas.microsoft.com/office/drawing/2014/main" id="{B13F5354-DA56-294B-9F95-C6F2ED1AA484}"/>
              </a:ext>
            </a:extLst>
          </p:cNvPr>
          <p:cNvPicPr>
            <a:picLocks noChangeAspect="1"/>
          </p:cNvPicPr>
          <p:nvPr/>
        </p:nvPicPr>
        <p:blipFill>
          <a:blip r:embed="rId4"/>
          <a:stretch>
            <a:fillRect/>
          </a:stretch>
        </p:blipFill>
        <p:spPr>
          <a:xfrm>
            <a:off x="1177723" y="3675788"/>
            <a:ext cx="1219603" cy="1383430"/>
          </a:xfrm>
          <a:prstGeom prst="rect">
            <a:avLst/>
          </a:prstGeom>
        </p:spPr>
      </p:pic>
      <p:pic>
        <p:nvPicPr>
          <p:cNvPr id="7" name="Picture 6">
            <a:extLst>
              <a:ext uri="{FF2B5EF4-FFF2-40B4-BE49-F238E27FC236}">
                <a16:creationId xmlns:a16="http://schemas.microsoft.com/office/drawing/2014/main" id="{6700B5D3-D5E6-1D44-AD07-F0E6027B0B8C}"/>
              </a:ext>
            </a:extLst>
          </p:cNvPr>
          <p:cNvPicPr>
            <a:picLocks noChangeAspect="1"/>
          </p:cNvPicPr>
          <p:nvPr/>
        </p:nvPicPr>
        <p:blipFill>
          <a:blip r:embed="rId5"/>
          <a:stretch>
            <a:fillRect/>
          </a:stretch>
        </p:blipFill>
        <p:spPr>
          <a:xfrm>
            <a:off x="2378620" y="3130530"/>
            <a:ext cx="1219603" cy="1002413"/>
          </a:xfrm>
          <a:prstGeom prst="rect">
            <a:avLst/>
          </a:prstGeom>
        </p:spPr>
      </p:pic>
      <p:pic>
        <p:nvPicPr>
          <p:cNvPr id="8" name="Picture 7">
            <a:extLst>
              <a:ext uri="{FF2B5EF4-FFF2-40B4-BE49-F238E27FC236}">
                <a16:creationId xmlns:a16="http://schemas.microsoft.com/office/drawing/2014/main" id="{C50DA732-5B8E-1240-BEC7-339E1A76B2A3}"/>
              </a:ext>
            </a:extLst>
          </p:cNvPr>
          <p:cNvPicPr>
            <a:picLocks noChangeAspect="1"/>
          </p:cNvPicPr>
          <p:nvPr/>
        </p:nvPicPr>
        <p:blipFill>
          <a:blip r:embed="rId6"/>
          <a:stretch>
            <a:fillRect/>
          </a:stretch>
        </p:blipFill>
        <p:spPr>
          <a:xfrm>
            <a:off x="1997026" y="4311866"/>
            <a:ext cx="1800380" cy="1083097"/>
          </a:xfrm>
          <a:prstGeom prst="rect">
            <a:avLst/>
          </a:prstGeom>
        </p:spPr>
      </p:pic>
      <p:pic>
        <p:nvPicPr>
          <p:cNvPr id="9" name="Picture 8">
            <a:extLst>
              <a:ext uri="{FF2B5EF4-FFF2-40B4-BE49-F238E27FC236}">
                <a16:creationId xmlns:a16="http://schemas.microsoft.com/office/drawing/2014/main" id="{50004F88-5F4B-2849-888A-D64BB3CB1F90}"/>
              </a:ext>
            </a:extLst>
          </p:cNvPr>
          <p:cNvPicPr>
            <a:picLocks noChangeAspect="1"/>
          </p:cNvPicPr>
          <p:nvPr/>
        </p:nvPicPr>
        <p:blipFill>
          <a:blip r:embed="rId7"/>
          <a:stretch>
            <a:fillRect/>
          </a:stretch>
        </p:blipFill>
        <p:spPr>
          <a:xfrm>
            <a:off x="3717722" y="3675787"/>
            <a:ext cx="890004" cy="998782"/>
          </a:xfrm>
          <a:prstGeom prst="rect">
            <a:avLst/>
          </a:prstGeom>
        </p:spPr>
      </p:pic>
      <p:sp>
        <p:nvSpPr>
          <p:cNvPr id="3" name="Rectangle 2">
            <a:extLst>
              <a:ext uri="{FF2B5EF4-FFF2-40B4-BE49-F238E27FC236}">
                <a16:creationId xmlns:a16="http://schemas.microsoft.com/office/drawing/2014/main" id="{962D7593-6834-5B41-9AA8-67FA17C11F5C}"/>
              </a:ext>
            </a:extLst>
          </p:cNvPr>
          <p:cNvSpPr/>
          <p:nvPr/>
        </p:nvSpPr>
        <p:spPr>
          <a:xfrm>
            <a:off x="4918619" y="3059668"/>
            <a:ext cx="6471643" cy="738664"/>
          </a:xfrm>
          <a:prstGeom prst="rect">
            <a:avLst/>
          </a:prstGeom>
        </p:spPr>
        <p:txBody>
          <a:bodyPr wrap="none">
            <a:spAutoFit/>
          </a:bodyPr>
          <a:lstStyle/>
          <a:p>
            <a:r>
              <a:rPr lang="sv-SE" sz="4200" dirty="0">
                <a:solidFill>
                  <a:srgbClr val="F3F8FB"/>
                </a:solidFill>
                <a:latin typeface="Arial" panose="020B0604020202020204" pitchFamily="34" charset="0"/>
                <a:ea typeface="+mj-ea"/>
                <a:cs typeface="Arial" panose="020B0604020202020204" pitchFamily="34" charset="0"/>
              </a:rPr>
              <a:t>Då minskar också avfallet.</a:t>
            </a:r>
            <a:endParaRPr lang="sv-SE" dirty="0"/>
          </a:p>
        </p:txBody>
      </p:sp>
    </p:spTree>
    <p:extLst>
      <p:ext uri="{BB962C8B-B14F-4D97-AF65-F5344CB8AC3E}">
        <p14:creationId xmlns:p14="http://schemas.microsoft.com/office/powerpoint/2010/main" val="4024346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xit" presetSubtype="0" fill="hold" nodeType="afterEffect">
                                  <p:stCondLst>
                                    <p:cond delay="500"/>
                                  </p:stCondLst>
                                  <p:childTnLst>
                                    <p:animEffect transition="out" filter="dissolv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par>
                          <p:cTn id="8" fill="hold">
                            <p:stCondLst>
                              <p:cond delay="1000"/>
                            </p:stCondLst>
                            <p:childTnLst>
                              <p:par>
                                <p:cTn id="9" presetID="9" presetClass="exit" presetSubtype="0" fill="hold" nodeType="afterEffect">
                                  <p:stCondLst>
                                    <p:cond delay="1000"/>
                                  </p:stCondLst>
                                  <p:childTnLst>
                                    <p:animEffect transition="out" filter="dissolve">
                                      <p:cBhvr>
                                        <p:cTn id="10" dur="500"/>
                                        <p:tgtEl>
                                          <p:spTgt spid="6"/>
                                        </p:tgtEl>
                                      </p:cBhvr>
                                    </p:animEffect>
                                    <p:set>
                                      <p:cBhvr>
                                        <p:cTn id="11" dur="1" fill="hold">
                                          <p:stCondLst>
                                            <p:cond delay="499"/>
                                          </p:stCondLst>
                                        </p:cTn>
                                        <p:tgtEl>
                                          <p:spTgt spid="6"/>
                                        </p:tgtEl>
                                        <p:attrNameLst>
                                          <p:attrName>style.visibility</p:attrName>
                                        </p:attrNameLst>
                                      </p:cBhvr>
                                      <p:to>
                                        <p:strVal val="hidden"/>
                                      </p:to>
                                    </p:set>
                                  </p:childTnLst>
                                </p:cTn>
                              </p:par>
                            </p:childTnLst>
                          </p:cTn>
                        </p:par>
                        <p:par>
                          <p:cTn id="12" fill="hold">
                            <p:stCondLst>
                              <p:cond delay="2500"/>
                            </p:stCondLst>
                            <p:childTnLst>
                              <p:par>
                                <p:cTn id="13" presetID="9" presetClass="exit" presetSubtype="0" fill="hold" nodeType="afterEffect">
                                  <p:stCondLst>
                                    <p:cond delay="1500"/>
                                  </p:stCondLst>
                                  <p:childTnLst>
                                    <p:animEffect transition="out" filter="dissolv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par>
                          <p:cTn id="16" fill="hold">
                            <p:stCondLst>
                              <p:cond delay="4500"/>
                            </p:stCondLst>
                            <p:childTnLst>
                              <p:par>
                                <p:cTn id="17" presetID="6" presetClass="emph" presetSubtype="0" fill="hold" nodeType="afterEffect">
                                  <p:stCondLst>
                                    <p:cond delay="1000"/>
                                  </p:stCondLst>
                                  <p:childTnLst>
                                    <p:animScale>
                                      <p:cBhvr>
                                        <p:cTn id="18" dur="1000" fill="hold"/>
                                        <p:tgtEl>
                                          <p:spTgt spid="7"/>
                                        </p:tgtEl>
                                      </p:cBhvr>
                                      <p:by x="150000" y="150000"/>
                                    </p:animScale>
                                  </p:childTnLst>
                                </p:cTn>
                              </p:par>
                            </p:childTnLst>
                          </p:cTn>
                        </p:par>
                        <p:par>
                          <p:cTn id="19" fill="hold">
                            <p:stCondLst>
                              <p:cond delay="6500"/>
                            </p:stCondLst>
                            <p:childTnLst>
                              <p:par>
                                <p:cTn id="20" presetID="1"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48E481-51DD-C94B-86BA-93B70B08D20C}"/>
              </a:ext>
            </a:extLst>
          </p:cNvPr>
          <p:cNvPicPr>
            <a:picLocks noChangeAspect="1"/>
          </p:cNvPicPr>
          <p:nvPr/>
        </p:nvPicPr>
        <p:blipFill>
          <a:blip r:embed="rId3"/>
          <a:stretch>
            <a:fillRect/>
          </a:stretch>
        </p:blipFill>
        <p:spPr>
          <a:xfrm>
            <a:off x="921987" y="2784598"/>
            <a:ext cx="5312558" cy="3066309"/>
          </a:xfrm>
          <a:prstGeom prst="rect">
            <a:avLst/>
          </a:prstGeom>
        </p:spPr>
      </p:pic>
      <p:pic>
        <p:nvPicPr>
          <p:cNvPr id="7" name="Picture 6">
            <a:extLst>
              <a:ext uri="{FF2B5EF4-FFF2-40B4-BE49-F238E27FC236}">
                <a16:creationId xmlns:a16="http://schemas.microsoft.com/office/drawing/2014/main" id="{F3F18B62-D9D3-8D4E-813B-29CDFC7849E9}"/>
              </a:ext>
            </a:extLst>
          </p:cNvPr>
          <p:cNvPicPr>
            <a:picLocks noChangeAspect="1"/>
          </p:cNvPicPr>
          <p:nvPr/>
        </p:nvPicPr>
        <p:blipFill>
          <a:blip r:embed="rId4"/>
          <a:srcRect/>
          <a:stretch/>
        </p:blipFill>
        <p:spPr>
          <a:xfrm>
            <a:off x="7214670" y="796423"/>
            <a:ext cx="4287970" cy="2118084"/>
          </a:xfrm>
          <a:prstGeom prst="rect">
            <a:avLst/>
          </a:prstGeom>
        </p:spPr>
      </p:pic>
      <p:pic>
        <p:nvPicPr>
          <p:cNvPr id="5" name="Picture 4">
            <a:extLst>
              <a:ext uri="{FF2B5EF4-FFF2-40B4-BE49-F238E27FC236}">
                <a16:creationId xmlns:a16="http://schemas.microsoft.com/office/drawing/2014/main" id="{F80D3772-37A7-D34C-BD78-454A6B2CA1F8}"/>
              </a:ext>
            </a:extLst>
          </p:cNvPr>
          <p:cNvPicPr>
            <a:picLocks noChangeAspect="1"/>
          </p:cNvPicPr>
          <p:nvPr/>
        </p:nvPicPr>
        <p:blipFill>
          <a:blip r:embed="rId5"/>
          <a:stretch>
            <a:fillRect/>
          </a:stretch>
        </p:blipFill>
        <p:spPr>
          <a:xfrm>
            <a:off x="9024093" y="3429000"/>
            <a:ext cx="1482867" cy="2272805"/>
          </a:xfrm>
          <a:prstGeom prst="rect">
            <a:avLst/>
          </a:prstGeom>
        </p:spPr>
      </p:pic>
      <p:pic>
        <p:nvPicPr>
          <p:cNvPr id="6" name="Picture 5">
            <a:extLst>
              <a:ext uri="{FF2B5EF4-FFF2-40B4-BE49-F238E27FC236}">
                <a16:creationId xmlns:a16="http://schemas.microsoft.com/office/drawing/2014/main" id="{26E125FD-FB26-434E-AE26-C4B13AEFD755}"/>
              </a:ext>
            </a:extLst>
          </p:cNvPr>
          <p:cNvPicPr>
            <a:picLocks noChangeAspect="1"/>
          </p:cNvPicPr>
          <p:nvPr/>
        </p:nvPicPr>
        <p:blipFill>
          <a:blip r:embed="rId6"/>
          <a:stretch>
            <a:fillRect/>
          </a:stretch>
        </p:blipFill>
        <p:spPr>
          <a:xfrm>
            <a:off x="8242045" y="2400013"/>
            <a:ext cx="1935110" cy="2057974"/>
          </a:xfrm>
          <a:prstGeom prst="rect">
            <a:avLst/>
          </a:prstGeom>
        </p:spPr>
      </p:pic>
    </p:spTree>
    <p:extLst>
      <p:ext uri="{BB962C8B-B14F-4D97-AF65-F5344CB8AC3E}">
        <p14:creationId xmlns:p14="http://schemas.microsoft.com/office/powerpoint/2010/main" val="2830843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0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par>
                          <p:cTn id="16" fill="hold">
                            <p:stCondLst>
                              <p:cond delay="1500"/>
                            </p:stCondLst>
                            <p:childTnLst>
                              <p:par>
                                <p:cTn id="17" presetID="0" presetClass="path" presetSubtype="0" accel="50000" decel="50000" fill="hold" nodeType="afterEffect">
                                  <p:stCondLst>
                                    <p:cond delay="1000"/>
                                  </p:stCondLst>
                                  <p:childTnLst>
                                    <p:animMotion origin="layout" path="M 0.01315 -0.10069 C -0.00964 -0.14491 -0.03164 -0.18912 -0.04362 -0.20995 C -0.0556 -0.23032 -0.10899 -0.24421 -0.1444 -0.24491 C -0.17995 -0.24537 -0.20534 -0.24653 -0.25664 -0.21319 C -0.3082 -0.17963 -0.34401 -0.05671 -0.36576 -0.02199 " pathEditMode="relative" rAng="0" ptsTypes="AAAAA">
                                      <p:cBhvr>
                                        <p:cTn id="18" dur="2000" fill="hold"/>
                                        <p:tgtEl>
                                          <p:spTgt spid="6"/>
                                        </p:tgtEl>
                                        <p:attrNameLst>
                                          <p:attrName>ppt_x</p:attrName>
                                          <p:attrName>ppt_y</p:attrName>
                                        </p:attrNameLst>
                                      </p:cBhvr>
                                      <p:rCtr x="-18945" y="-3287"/>
                                    </p:animMotion>
                                  </p:childTnLst>
                                </p:cTn>
                              </p:par>
                            </p:childTnLst>
                          </p:cTn>
                        </p:par>
                        <p:par>
                          <p:cTn id="19" fill="hold">
                            <p:stCondLst>
                              <p:cond delay="4500"/>
                            </p:stCondLst>
                            <p:childTnLst>
                              <p:par>
                                <p:cTn id="20" presetID="0" presetClass="path" presetSubtype="0" accel="50000" decel="50000" fill="hold" nodeType="afterEffect">
                                  <p:stCondLst>
                                    <p:cond delay="0"/>
                                  </p:stCondLst>
                                  <p:childTnLst>
                                    <p:animMotion origin="layout" path="M -0.05222 -0.07616 C -0.10091 -0.07963 -0.18373 -0.0868 -0.23425 -0.06782 C -0.28464 -0.04884 -0.33307 -0.01366 -0.35469 0.0382 C -0.3763 0.09005 -0.41732 0.17037 -0.41862 0.19815 " pathEditMode="relative" rAng="0" ptsTypes="AAAA">
                                      <p:cBhvr>
                                        <p:cTn id="21" dur="2000" fill="hold"/>
                                        <p:tgtEl>
                                          <p:spTgt spid="7"/>
                                        </p:tgtEl>
                                        <p:attrNameLst>
                                          <p:attrName>ppt_x</p:attrName>
                                          <p:attrName>ppt_y</p:attrName>
                                        </p:attrNameLst>
                                      </p:cBhvr>
                                      <p:rCtr x="-18320" y="134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ubrik 1">
            <a:extLst>
              <a:ext uri="{FF2B5EF4-FFF2-40B4-BE49-F238E27FC236}">
                <a16:creationId xmlns:a16="http://schemas.microsoft.com/office/drawing/2014/main" id="{D45851DF-7A11-B245-96DF-EB9D9CAA551F}"/>
              </a:ext>
            </a:extLst>
          </p:cNvPr>
          <p:cNvSpPr txBox="1">
            <a:spLocks/>
          </p:cNvSpPr>
          <p:nvPr/>
        </p:nvSpPr>
        <p:spPr>
          <a:xfrm>
            <a:off x="4914111" y="3196298"/>
            <a:ext cx="1374425" cy="1299480"/>
          </a:xfrm>
          <a:prstGeom prst="rect">
            <a:avLst/>
          </a:prstGeom>
        </p:spPr>
        <p:txBody>
          <a:bodyPr vert="horz" lIns="91440" tIns="45720" rIns="91440" bIns="45720" rtlCol="0" anchor="ctr">
            <a:normAutofit/>
          </a:bodyPr>
          <a:lstStyle>
            <a:lvl1pPr algn="ctr" defTabSz="914400" rtl="0" eaLnBrk="1" latinLnBrk="0" hangingPunct="1">
              <a:lnSpc>
                <a:spcPct val="100000"/>
              </a:lnSpc>
              <a:spcBef>
                <a:spcPct val="0"/>
              </a:spcBef>
              <a:buNone/>
              <a:defRPr sz="4400" kern="1200">
                <a:solidFill>
                  <a:schemeClr val="bg2"/>
                </a:solidFill>
                <a:latin typeface="Arial" panose="020B0604020202020204" pitchFamily="34" charset="0"/>
                <a:ea typeface="+mj-ea"/>
                <a:cs typeface="Arial" panose="020B0604020202020204" pitchFamily="34" charset="0"/>
              </a:defRPr>
            </a:lvl1pPr>
          </a:lstStyle>
          <a:p>
            <a:pPr>
              <a:lnSpc>
                <a:spcPct val="150000"/>
              </a:lnSpc>
            </a:pPr>
            <a:r>
              <a:rPr lang="sv-SE" sz="5400" b="1" dirty="0">
                <a:solidFill>
                  <a:schemeClr val="bg1"/>
                </a:solidFill>
              </a:rPr>
              <a:t>=</a:t>
            </a:r>
          </a:p>
        </p:txBody>
      </p:sp>
      <p:pic>
        <p:nvPicPr>
          <p:cNvPr id="5" name="Bildobjekt 4">
            <a:extLst>
              <a:ext uri="{FF2B5EF4-FFF2-40B4-BE49-F238E27FC236}">
                <a16:creationId xmlns:a16="http://schemas.microsoft.com/office/drawing/2014/main" id="{3ED3AA42-08E5-9B44-91C2-BD05E14CC1DF}"/>
              </a:ext>
            </a:extLst>
          </p:cNvPr>
          <p:cNvPicPr>
            <a:picLocks noChangeAspect="1"/>
          </p:cNvPicPr>
          <p:nvPr/>
        </p:nvPicPr>
        <p:blipFill>
          <a:blip r:embed="rId3"/>
          <a:srcRect/>
          <a:stretch/>
        </p:blipFill>
        <p:spPr>
          <a:xfrm rot="20883843">
            <a:off x="929247" y="1834141"/>
            <a:ext cx="3547289" cy="4023791"/>
          </a:xfrm>
          <a:prstGeom prst="rect">
            <a:avLst/>
          </a:prstGeom>
        </p:spPr>
      </p:pic>
      <p:grpSp>
        <p:nvGrpSpPr>
          <p:cNvPr id="4" name="Group 3">
            <a:extLst>
              <a:ext uri="{FF2B5EF4-FFF2-40B4-BE49-F238E27FC236}">
                <a16:creationId xmlns:a16="http://schemas.microsoft.com/office/drawing/2014/main" id="{3BF973A0-36FC-274B-867D-EA5FA59D4BD2}"/>
              </a:ext>
            </a:extLst>
          </p:cNvPr>
          <p:cNvGrpSpPr/>
          <p:nvPr/>
        </p:nvGrpSpPr>
        <p:grpSpPr>
          <a:xfrm>
            <a:off x="5484494" y="2391310"/>
            <a:ext cx="8198435" cy="3168567"/>
            <a:chOff x="5484493" y="1994583"/>
            <a:chExt cx="8198435" cy="2743282"/>
          </a:xfrm>
        </p:grpSpPr>
        <p:pic>
          <p:nvPicPr>
            <p:cNvPr id="7" name="Bildobjekt 6">
              <a:extLst>
                <a:ext uri="{FF2B5EF4-FFF2-40B4-BE49-F238E27FC236}">
                  <a16:creationId xmlns:a16="http://schemas.microsoft.com/office/drawing/2014/main" id="{DF144066-4BAF-3644-9615-6A5CDF0D6378}"/>
                </a:ext>
              </a:extLst>
            </p:cNvPr>
            <p:cNvPicPr>
              <a:picLocks noChangeAspect="1"/>
            </p:cNvPicPr>
            <p:nvPr/>
          </p:nvPicPr>
          <p:blipFill>
            <a:blip r:embed="rId4"/>
            <a:srcRect/>
            <a:stretch/>
          </p:blipFill>
          <p:spPr>
            <a:xfrm>
              <a:off x="5484493" y="1994583"/>
              <a:ext cx="8198435" cy="2743282"/>
            </a:xfrm>
            <a:prstGeom prst="rect">
              <a:avLst/>
            </a:prstGeom>
          </p:spPr>
        </p:pic>
        <p:sp>
          <p:nvSpPr>
            <p:cNvPr id="2" name="Rectangle 1">
              <a:extLst>
                <a:ext uri="{FF2B5EF4-FFF2-40B4-BE49-F238E27FC236}">
                  <a16:creationId xmlns:a16="http://schemas.microsoft.com/office/drawing/2014/main" id="{5DFEE1F3-119C-7D44-A764-CD709B4B018F}"/>
                </a:ext>
              </a:extLst>
            </p:cNvPr>
            <p:cNvSpPr/>
            <p:nvPr/>
          </p:nvSpPr>
          <p:spPr>
            <a:xfrm>
              <a:off x="8056894" y="3429000"/>
              <a:ext cx="3353803" cy="769441"/>
            </a:xfrm>
            <a:prstGeom prst="rect">
              <a:avLst/>
            </a:prstGeom>
          </p:spPr>
          <p:txBody>
            <a:bodyPr wrap="none">
              <a:spAutoFit/>
            </a:bodyPr>
            <a:lstStyle/>
            <a:p>
              <a:r>
                <a:rPr lang="sv-SE" sz="4400" b="1" dirty="0">
                  <a:solidFill>
                    <a:schemeClr val="bg1"/>
                  </a:solidFill>
                  <a:latin typeface="Arial" panose="020B0604020202020204" pitchFamily="34" charset="0"/>
                  <a:cs typeface="Arial" panose="020B0604020202020204" pitchFamily="34" charset="0"/>
                </a:rPr>
                <a:t>86 kg sopor</a:t>
              </a:r>
              <a:endParaRPr lang="sv-SE" sz="4400" dirty="0">
                <a:solidFill>
                  <a:schemeClr val="bg1"/>
                </a:solidFill>
                <a:latin typeface="Arial" panose="020B0604020202020204" pitchFamily="34" charset="0"/>
                <a:cs typeface="Arial" panose="020B0604020202020204" pitchFamily="34" charset="0"/>
              </a:endParaRPr>
            </a:p>
          </p:txBody>
        </p:sp>
      </p:grpSp>
      <p:sp>
        <p:nvSpPr>
          <p:cNvPr id="10" name="TextBox 9">
            <a:extLst>
              <a:ext uri="{FF2B5EF4-FFF2-40B4-BE49-F238E27FC236}">
                <a16:creationId xmlns:a16="http://schemas.microsoft.com/office/drawing/2014/main" id="{18D5F5E2-0E96-7546-9640-3D55F1D10025}"/>
              </a:ext>
            </a:extLst>
          </p:cNvPr>
          <p:cNvSpPr txBox="1"/>
          <p:nvPr/>
        </p:nvSpPr>
        <p:spPr>
          <a:xfrm>
            <a:off x="-452486" y="4412463"/>
            <a:ext cx="184731" cy="369332"/>
          </a:xfrm>
          <a:prstGeom prst="rect">
            <a:avLst/>
          </a:prstGeom>
          <a:noFill/>
        </p:spPr>
        <p:txBody>
          <a:bodyPr wrap="none" rtlCol="0">
            <a:spAutoFit/>
          </a:bodyPr>
          <a:lstStyle/>
          <a:p>
            <a:endParaRPr lang="sv-SE" dirty="0"/>
          </a:p>
        </p:txBody>
      </p:sp>
      <p:sp>
        <p:nvSpPr>
          <p:cNvPr id="12" name="Platshållare för innehåll 2">
            <a:extLst>
              <a:ext uri="{FF2B5EF4-FFF2-40B4-BE49-F238E27FC236}">
                <a16:creationId xmlns:a16="http://schemas.microsoft.com/office/drawing/2014/main" id="{740D87F9-D9CA-754F-A83B-0584CD938522}"/>
              </a:ext>
            </a:extLst>
          </p:cNvPr>
          <p:cNvSpPr txBox="1">
            <a:spLocks/>
          </p:cNvSpPr>
          <p:nvPr/>
        </p:nvSpPr>
        <p:spPr>
          <a:xfrm>
            <a:off x="70873" y="6585939"/>
            <a:ext cx="1962034" cy="216881"/>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Clr>
                <a:srgbClr val="0E4D94"/>
              </a:buClr>
              <a:buSzPct val="120000"/>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sv-SE" sz="900" dirty="0">
                <a:solidFill>
                  <a:schemeClr val="bg1"/>
                </a:solidFill>
              </a:rPr>
              <a:t>Källa: www.ivl.se</a:t>
            </a:r>
          </a:p>
        </p:txBody>
      </p:sp>
    </p:spTree>
    <p:extLst>
      <p:ext uri="{BB962C8B-B14F-4D97-AF65-F5344CB8AC3E}">
        <p14:creationId xmlns:p14="http://schemas.microsoft.com/office/powerpoint/2010/main" val="1252218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fltVal val="0"/>
                                          </p:val>
                                        </p:tav>
                                        <p:tav tm="100000">
                                          <p:val>
                                            <p:strVal val="#ppt_w"/>
                                          </p:val>
                                        </p:tav>
                                      </p:tavLst>
                                    </p:anim>
                                    <p:anim calcmode="lin" valueType="num">
                                      <p:cBhvr>
                                        <p:cTn id="8" dur="750" fill="hold"/>
                                        <p:tgtEl>
                                          <p:spTgt spid="5"/>
                                        </p:tgtEl>
                                        <p:attrNameLst>
                                          <p:attrName>ppt_h</p:attrName>
                                        </p:attrNameLst>
                                      </p:cBhvr>
                                      <p:tavLst>
                                        <p:tav tm="0">
                                          <p:val>
                                            <p:fltVal val="0"/>
                                          </p:val>
                                        </p:tav>
                                        <p:tav tm="100000">
                                          <p:val>
                                            <p:strVal val="#ppt_h"/>
                                          </p:val>
                                        </p:tav>
                                      </p:tavLst>
                                    </p:anim>
                                    <p:animEffect transition="in" filter="fade">
                                      <p:cBhvr>
                                        <p:cTn id="9" dur="750"/>
                                        <p:tgtEl>
                                          <p:spTgt spid="5"/>
                                        </p:tgtEl>
                                      </p:cBhvr>
                                    </p:animEffect>
                                  </p:childTnLst>
                                </p:cTn>
                              </p:par>
                            </p:childTnLst>
                          </p:cTn>
                        </p:par>
                        <p:par>
                          <p:cTn id="10" fill="hold">
                            <p:stCondLst>
                              <p:cond delay="750"/>
                            </p:stCondLst>
                            <p:childTnLst>
                              <p:par>
                                <p:cTn id="11" presetID="17" presetClass="entr" presetSubtype="1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250" fill="hold"/>
                                        <p:tgtEl>
                                          <p:spTgt spid="3"/>
                                        </p:tgtEl>
                                        <p:attrNameLst>
                                          <p:attrName>ppt_w</p:attrName>
                                        </p:attrNameLst>
                                      </p:cBhvr>
                                      <p:tavLst>
                                        <p:tav tm="0">
                                          <p:val>
                                            <p:fltVal val="0"/>
                                          </p:val>
                                        </p:tav>
                                        <p:tav tm="100000">
                                          <p:val>
                                            <p:strVal val="#ppt_w"/>
                                          </p:val>
                                        </p:tav>
                                      </p:tavLst>
                                    </p:anim>
                                    <p:anim calcmode="lin" valueType="num">
                                      <p:cBhvr>
                                        <p:cTn id="14" dur="250" fill="hold"/>
                                        <p:tgtEl>
                                          <p:spTgt spid="3"/>
                                        </p:tgtEl>
                                        <p:attrNameLst>
                                          <p:attrName>ppt_h</p:attrName>
                                        </p:attrNameLst>
                                      </p:cBhvr>
                                      <p:tavLst>
                                        <p:tav tm="0">
                                          <p:val>
                                            <p:strVal val="#ppt_h"/>
                                          </p:val>
                                        </p:tav>
                                        <p:tav tm="100000">
                                          <p:val>
                                            <p:strVal val="#ppt_h"/>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7792F7-C659-B04A-B4EC-D35D4A14ECB2}"/>
              </a:ext>
            </a:extLst>
          </p:cNvPr>
          <p:cNvSpPr>
            <a:spLocks noGrp="1"/>
          </p:cNvSpPr>
          <p:nvPr>
            <p:ph type="title"/>
          </p:nvPr>
        </p:nvSpPr>
        <p:spPr>
          <a:xfrm>
            <a:off x="838200" y="728561"/>
            <a:ext cx="10515600" cy="926646"/>
          </a:xfrm>
        </p:spPr>
        <p:txBody>
          <a:bodyPr>
            <a:noAutofit/>
          </a:bodyPr>
          <a:lstStyle/>
          <a:p>
            <a:r>
              <a:rPr lang="sv-SE" sz="2500" dirty="0">
                <a:latin typeface="Arial"/>
                <a:cs typeface="Arial"/>
              </a:rPr>
              <a:t>I genomsnitt kastar varje svensk </a:t>
            </a:r>
            <a:r>
              <a:rPr lang="sv-SE" sz="2500" b="1" dirty="0">
                <a:solidFill>
                  <a:schemeClr val="accent3"/>
                </a:solidFill>
                <a:latin typeface="Arial"/>
                <a:cs typeface="Arial"/>
              </a:rPr>
              <a:t>ca 450 kg</a:t>
            </a:r>
            <a:r>
              <a:rPr lang="sv-SE" sz="2500" dirty="0">
                <a:solidFill>
                  <a:srgbClr val="000000"/>
                </a:solidFill>
                <a:latin typeface="Arial"/>
                <a:cs typeface="Arial"/>
              </a:rPr>
              <a:t> sopor per år</a:t>
            </a:r>
            <a:r>
              <a:rPr lang="sv-SE" sz="2500" dirty="0">
                <a:latin typeface="Arial"/>
                <a:cs typeface="Arial"/>
              </a:rPr>
              <a:t>.</a:t>
            </a:r>
          </a:p>
        </p:txBody>
      </p:sp>
      <p:pic>
        <p:nvPicPr>
          <p:cNvPr id="4" name="Picture 3">
            <a:extLst>
              <a:ext uri="{FF2B5EF4-FFF2-40B4-BE49-F238E27FC236}">
                <a16:creationId xmlns:a16="http://schemas.microsoft.com/office/drawing/2014/main" id="{17A3A484-C163-5240-B11B-C23A4B50A7AB}"/>
              </a:ext>
            </a:extLst>
          </p:cNvPr>
          <p:cNvPicPr>
            <a:picLocks noChangeAspect="1"/>
          </p:cNvPicPr>
          <p:nvPr/>
        </p:nvPicPr>
        <p:blipFill>
          <a:blip r:embed="rId3"/>
          <a:stretch>
            <a:fillRect/>
          </a:stretch>
        </p:blipFill>
        <p:spPr>
          <a:xfrm>
            <a:off x="1903771" y="3008203"/>
            <a:ext cx="1930595" cy="3463129"/>
          </a:xfrm>
          <a:prstGeom prst="rect">
            <a:avLst/>
          </a:prstGeom>
        </p:spPr>
      </p:pic>
      <p:pic>
        <p:nvPicPr>
          <p:cNvPr id="5" name="Picture 4">
            <a:extLst>
              <a:ext uri="{FF2B5EF4-FFF2-40B4-BE49-F238E27FC236}">
                <a16:creationId xmlns:a16="http://schemas.microsoft.com/office/drawing/2014/main" id="{C720A2A3-2451-4D4F-BA05-01ED6B0F978A}"/>
              </a:ext>
            </a:extLst>
          </p:cNvPr>
          <p:cNvPicPr>
            <a:picLocks noChangeAspect="1"/>
          </p:cNvPicPr>
          <p:nvPr/>
        </p:nvPicPr>
        <p:blipFill>
          <a:blip r:embed="rId4"/>
          <a:stretch>
            <a:fillRect/>
          </a:stretch>
        </p:blipFill>
        <p:spPr>
          <a:xfrm>
            <a:off x="4420666" y="4450422"/>
            <a:ext cx="609600" cy="914400"/>
          </a:xfrm>
          <a:prstGeom prst="rect">
            <a:avLst/>
          </a:prstGeom>
        </p:spPr>
      </p:pic>
      <p:pic>
        <p:nvPicPr>
          <p:cNvPr id="6" name="Picture 5">
            <a:extLst>
              <a:ext uri="{FF2B5EF4-FFF2-40B4-BE49-F238E27FC236}">
                <a16:creationId xmlns:a16="http://schemas.microsoft.com/office/drawing/2014/main" id="{BA5D7402-3426-1742-9D2A-80CF4F696869}"/>
              </a:ext>
            </a:extLst>
          </p:cNvPr>
          <p:cNvPicPr>
            <a:picLocks noChangeAspect="1"/>
          </p:cNvPicPr>
          <p:nvPr/>
        </p:nvPicPr>
        <p:blipFill>
          <a:blip r:embed="rId5"/>
          <a:stretch>
            <a:fillRect/>
          </a:stretch>
        </p:blipFill>
        <p:spPr>
          <a:xfrm>
            <a:off x="3984341" y="2833731"/>
            <a:ext cx="1054100" cy="1219200"/>
          </a:xfrm>
          <a:prstGeom prst="rect">
            <a:avLst/>
          </a:prstGeom>
        </p:spPr>
      </p:pic>
      <p:pic>
        <p:nvPicPr>
          <p:cNvPr id="7" name="Picture 6">
            <a:extLst>
              <a:ext uri="{FF2B5EF4-FFF2-40B4-BE49-F238E27FC236}">
                <a16:creationId xmlns:a16="http://schemas.microsoft.com/office/drawing/2014/main" id="{14E42ED4-E997-AF48-A335-BB6EF4CEAAC7}"/>
              </a:ext>
            </a:extLst>
          </p:cNvPr>
          <p:cNvPicPr>
            <a:picLocks noChangeAspect="1"/>
          </p:cNvPicPr>
          <p:nvPr/>
        </p:nvPicPr>
        <p:blipFill>
          <a:blip r:embed="rId6"/>
          <a:stretch>
            <a:fillRect/>
          </a:stretch>
        </p:blipFill>
        <p:spPr>
          <a:xfrm>
            <a:off x="3291588" y="2438342"/>
            <a:ext cx="660400" cy="939800"/>
          </a:xfrm>
          <a:prstGeom prst="rect">
            <a:avLst/>
          </a:prstGeom>
        </p:spPr>
      </p:pic>
      <p:pic>
        <p:nvPicPr>
          <p:cNvPr id="8" name="Picture 7">
            <a:extLst>
              <a:ext uri="{FF2B5EF4-FFF2-40B4-BE49-F238E27FC236}">
                <a16:creationId xmlns:a16="http://schemas.microsoft.com/office/drawing/2014/main" id="{D0F5BA48-BAD6-D14E-AD28-4E3CA65D4D4E}"/>
              </a:ext>
            </a:extLst>
          </p:cNvPr>
          <p:cNvPicPr>
            <a:picLocks noChangeAspect="1"/>
          </p:cNvPicPr>
          <p:nvPr/>
        </p:nvPicPr>
        <p:blipFill>
          <a:blip r:embed="rId7"/>
          <a:stretch>
            <a:fillRect/>
          </a:stretch>
        </p:blipFill>
        <p:spPr>
          <a:xfrm>
            <a:off x="994216" y="3583089"/>
            <a:ext cx="546100" cy="1079500"/>
          </a:xfrm>
          <a:prstGeom prst="rect">
            <a:avLst/>
          </a:prstGeom>
        </p:spPr>
      </p:pic>
      <p:pic>
        <p:nvPicPr>
          <p:cNvPr id="9" name="Picture 8">
            <a:extLst>
              <a:ext uri="{FF2B5EF4-FFF2-40B4-BE49-F238E27FC236}">
                <a16:creationId xmlns:a16="http://schemas.microsoft.com/office/drawing/2014/main" id="{66CE615B-0D95-2449-BC9F-7E34F2CE03EC}"/>
              </a:ext>
            </a:extLst>
          </p:cNvPr>
          <p:cNvPicPr>
            <a:picLocks noChangeAspect="1"/>
          </p:cNvPicPr>
          <p:nvPr/>
        </p:nvPicPr>
        <p:blipFill>
          <a:blip r:embed="rId8"/>
          <a:stretch>
            <a:fillRect/>
          </a:stretch>
        </p:blipFill>
        <p:spPr>
          <a:xfrm>
            <a:off x="1317471" y="2379722"/>
            <a:ext cx="939800" cy="927100"/>
          </a:xfrm>
          <a:prstGeom prst="rect">
            <a:avLst/>
          </a:prstGeom>
        </p:spPr>
      </p:pic>
      <p:pic>
        <p:nvPicPr>
          <p:cNvPr id="10" name="Picture 9">
            <a:extLst>
              <a:ext uri="{FF2B5EF4-FFF2-40B4-BE49-F238E27FC236}">
                <a16:creationId xmlns:a16="http://schemas.microsoft.com/office/drawing/2014/main" id="{BE7C73BC-4162-224A-987B-88391706A994}"/>
              </a:ext>
            </a:extLst>
          </p:cNvPr>
          <p:cNvPicPr>
            <a:picLocks noChangeAspect="1"/>
          </p:cNvPicPr>
          <p:nvPr/>
        </p:nvPicPr>
        <p:blipFill>
          <a:blip r:embed="rId9"/>
          <a:stretch>
            <a:fillRect/>
          </a:stretch>
        </p:blipFill>
        <p:spPr>
          <a:xfrm>
            <a:off x="5259141" y="4474893"/>
            <a:ext cx="1765637" cy="1996439"/>
          </a:xfrm>
          <a:prstGeom prst="rect">
            <a:avLst/>
          </a:prstGeom>
        </p:spPr>
      </p:pic>
      <p:pic>
        <p:nvPicPr>
          <p:cNvPr id="3" name="Picture 22">
            <a:extLst>
              <a:ext uri="{FF2B5EF4-FFF2-40B4-BE49-F238E27FC236}">
                <a16:creationId xmlns:a16="http://schemas.microsoft.com/office/drawing/2014/main" id="{D3A32219-6C41-6AAE-676E-AAE69AE4D67C}"/>
              </a:ext>
            </a:extLst>
          </p:cNvPr>
          <p:cNvPicPr>
            <a:picLocks noChangeAspect="1"/>
          </p:cNvPicPr>
          <p:nvPr/>
        </p:nvPicPr>
        <p:blipFill>
          <a:blip r:embed="rId10"/>
          <a:stretch>
            <a:fillRect/>
          </a:stretch>
        </p:blipFill>
        <p:spPr>
          <a:xfrm>
            <a:off x="7174240" y="1586907"/>
            <a:ext cx="4238371" cy="4662206"/>
          </a:xfrm>
          <a:prstGeom prst="rect">
            <a:avLst/>
          </a:prstGeom>
        </p:spPr>
      </p:pic>
      <p:sp>
        <p:nvSpPr>
          <p:cNvPr id="11" name="Title 1">
            <a:extLst>
              <a:ext uri="{FF2B5EF4-FFF2-40B4-BE49-F238E27FC236}">
                <a16:creationId xmlns:a16="http://schemas.microsoft.com/office/drawing/2014/main" id="{95466733-D704-1E40-7AEF-744D2D1501AF}"/>
              </a:ext>
            </a:extLst>
          </p:cNvPr>
          <p:cNvSpPr txBox="1">
            <a:spLocks/>
          </p:cNvSpPr>
          <p:nvPr/>
        </p:nvSpPr>
        <p:spPr>
          <a:xfrm>
            <a:off x="8491985" y="4070575"/>
            <a:ext cx="2181708" cy="10795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4000" b="1" dirty="0">
                <a:solidFill>
                  <a:schemeClr val="bg1"/>
                </a:solidFill>
                <a:latin typeface="Arial"/>
                <a:cs typeface="Arial"/>
              </a:rPr>
              <a:t>450 kg</a:t>
            </a:r>
            <a:endParaRPr lang="sv-SE" sz="4000" dirty="0">
              <a:solidFill>
                <a:schemeClr val="bg1"/>
              </a:solidFill>
              <a:latin typeface="Arial"/>
              <a:cs typeface="Arial"/>
            </a:endParaRPr>
          </a:p>
        </p:txBody>
      </p:sp>
    </p:spTree>
    <p:extLst>
      <p:ext uri="{BB962C8B-B14F-4D97-AF65-F5344CB8AC3E}">
        <p14:creationId xmlns:p14="http://schemas.microsoft.com/office/powerpoint/2010/main" val="92568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Effect transition="in" filter="fade">
                                      <p:cBhvr>
                                        <p:cTn id="9" dur="1000"/>
                                        <p:tgtEl>
                                          <p:spTgt spid="9"/>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fltVal val="0"/>
                                          </p:val>
                                        </p:tav>
                                        <p:tav tm="100000">
                                          <p:val>
                                            <p:strVal val="#ppt_w"/>
                                          </p:val>
                                        </p:tav>
                                      </p:tavLst>
                                    </p:anim>
                                    <p:anim calcmode="lin" valueType="num">
                                      <p:cBhvr>
                                        <p:cTn id="14" dur="1000" fill="hold"/>
                                        <p:tgtEl>
                                          <p:spTgt spid="8"/>
                                        </p:tgtEl>
                                        <p:attrNameLst>
                                          <p:attrName>ppt_h</p:attrName>
                                        </p:attrNameLst>
                                      </p:cBhvr>
                                      <p:tavLst>
                                        <p:tav tm="0">
                                          <p:val>
                                            <p:fltVal val="0"/>
                                          </p:val>
                                        </p:tav>
                                        <p:tav tm="100000">
                                          <p:val>
                                            <p:strVal val="#ppt_h"/>
                                          </p:val>
                                        </p:tav>
                                      </p:tavLst>
                                    </p:anim>
                                    <p:animEffect transition="in" filter="fade">
                                      <p:cBhvr>
                                        <p:cTn id="15" dur="1000"/>
                                        <p:tgtEl>
                                          <p:spTgt spid="8"/>
                                        </p:tgtEl>
                                      </p:cBhvr>
                                    </p:animEffect>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Effect transition="in" filter="fade">
                                      <p:cBhvr>
                                        <p:cTn id="21" dur="1000"/>
                                        <p:tgtEl>
                                          <p:spTgt spid="7"/>
                                        </p:tgtEl>
                                      </p:cBhvr>
                                    </p:animEffect>
                                  </p:childTnLst>
                                </p:cTn>
                              </p:par>
                            </p:childTnLst>
                          </p:cTn>
                        </p:par>
                        <p:par>
                          <p:cTn id="22" fill="hold">
                            <p:stCondLst>
                              <p:cond delay="3000"/>
                            </p:stCondLst>
                            <p:childTnLst>
                              <p:par>
                                <p:cTn id="23" presetID="53" presetClass="entr" presetSubtype="16"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Effect transition="in" filter="fade">
                                      <p:cBhvr>
                                        <p:cTn id="27" dur="1000"/>
                                        <p:tgtEl>
                                          <p:spTgt spid="6"/>
                                        </p:tgtEl>
                                      </p:cBhvr>
                                    </p:animEffect>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Effect transition="in" filter="fade">
                                      <p:cBhvr>
                                        <p:cTn id="33" dur="1000"/>
                                        <p:tgtEl>
                                          <p:spTgt spid="5"/>
                                        </p:tgtEl>
                                      </p:cBhvr>
                                    </p:animEffect>
                                  </p:childTnLst>
                                </p:cTn>
                              </p:par>
                            </p:childTnLst>
                          </p:cTn>
                        </p:par>
                        <p:par>
                          <p:cTn id="34" fill="hold">
                            <p:stCondLst>
                              <p:cond delay="5000"/>
                            </p:stCondLst>
                            <p:childTnLst>
                              <p:par>
                                <p:cTn id="35" presetID="32" presetClass="emph" presetSubtype="0" repeatCount="5000" fill="hold" nodeType="afterEffect">
                                  <p:stCondLst>
                                    <p:cond delay="0"/>
                                  </p:stCondLst>
                                  <p:childTnLst>
                                    <p:animRot by="120000">
                                      <p:cBhvr>
                                        <p:cTn id="36" dur="100" fill="hold">
                                          <p:stCondLst>
                                            <p:cond delay="0"/>
                                          </p:stCondLst>
                                        </p:cTn>
                                        <p:tgtEl>
                                          <p:spTgt spid="10"/>
                                        </p:tgtEl>
                                        <p:attrNameLst>
                                          <p:attrName>r</p:attrName>
                                        </p:attrNameLst>
                                      </p:cBhvr>
                                    </p:animRot>
                                    <p:animRot by="-240000">
                                      <p:cBhvr>
                                        <p:cTn id="37" dur="200" fill="hold">
                                          <p:stCondLst>
                                            <p:cond delay="200"/>
                                          </p:stCondLst>
                                        </p:cTn>
                                        <p:tgtEl>
                                          <p:spTgt spid="10"/>
                                        </p:tgtEl>
                                        <p:attrNameLst>
                                          <p:attrName>r</p:attrName>
                                        </p:attrNameLst>
                                      </p:cBhvr>
                                    </p:animRot>
                                    <p:animRot by="240000">
                                      <p:cBhvr>
                                        <p:cTn id="38" dur="200" fill="hold">
                                          <p:stCondLst>
                                            <p:cond delay="400"/>
                                          </p:stCondLst>
                                        </p:cTn>
                                        <p:tgtEl>
                                          <p:spTgt spid="10"/>
                                        </p:tgtEl>
                                        <p:attrNameLst>
                                          <p:attrName>r</p:attrName>
                                        </p:attrNameLst>
                                      </p:cBhvr>
                                    </p:animRot>
                                    <p:animRot by="-240000">
                                      <p:cBhvr>
                                        <p:cTn id="39" dur="200" fill="hold">
                                          <p:stCondLst>
                                            <p:cond delay="600"/>
                                          </p:stCondLst>
                                        </p:cTn>
                                        <p:tgtEl>
                                          <p:spTgt spid="10"/>
                                        </p:tgtEl>
                                        <p:attrNameLst>
                                          <p:attrName>r</p:attrName>
                                        </p:attrNameLst>
                                      </p:cBhvr>
                                    </p:animRot>
                                    <p:animRot by="120000">
                                      <p:cBhvr>
                                        <p:cTn id="40" dur="200" fill="hold">
                                          <p:stCondLst>
                                            <p:cond delay="800"/>
                                          </p:stCondLst>
                                        </p:cTn>
                                        <p:tgtEl>
                                          <p:spTgt spid="10"/>
                                        </p:tgtEl>
                                        <p:attrNameLst>
                                          <p:attrName>r</p:attrName>
                                        </p:attrNameLst>
                                      </p:cBhvr>
                                    </p:animRot>
                                  </p:childTnLst>
                                </p:cTn>
                              </p:par>
                            </p:childTnLst>
                          </p:cTn>
                        </p:par>
                        <p:par>
                          <p:cTn id="41" fill="hold">
                            <p:stCondLst>
                              <p:cond delay="10000"/>
                            </p:stCondLst>
                            <p:childTnLst>
                              <p:par>
                                <p:cTn id="42" presetID="1" presetClass="entr" presetSubtype="0" fill="hold" nodeType="afterEffect">
                                  <p:stCondLst>
                                    <p:cond delay="500"/>
                                  </p:stCondLst>
                                  <p:childTnLst>
                                    <p:set>
                                      <p:cBhvr>
                                        <p:cTn id="43"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7C11B-7BB0-3446-AFD4-0687462180DD}"/>
              </a:ext>
            </a:extLst>
          </p:cNvPr>
          <p:cNvSpPr>
            <a:spLocks noGrp="1"/>
          </p:cNvSpPr>
          <p:nvPr>
            <p:ph type="title"/>
          </p:nvPr>
        </p:nvSpPr>
        <p:spPr>
          <a:xfrm>
            <a:off x="838200" y="900709"/>
            <a:ext cx="10515600" cy="926646"/>
          </a:xfrm>
        </p:spPr>
        <p:txBody>
          <a:bodyPr/>
          <a:lstStyle/>
          <a:p>
            <a:r>
              <a:rPr lang="sv-SE" dirty="0"/>
              <a:t>Vad som bidrar till mer sopor:</a:t>
            </a:r>
          </a:p>
        </p:txBody>
      </p:sp>
      <p:sp>
        <p:nvSpPr>
          <p:cNvPr id="3" name="Content Placeholder 2">
            <a:extLst>
              <a:ext uri="{FF2B5EF4-FFF2-40B4-BE49-F238E27FC236}">
                <a16:creationId xmlns:a16="http://schemas.microsoft.com/office/drawing/2014/main" id="{C3728E7C-E31A-C240-AAB3-45874E449E95}"/>
              </a:ext>
            </a:extLst>
          </p:cNvPr>
          <p:cNvSpPr>
            <a:spLocks noGrp="1"/>
          </p:cNvSpPr>
          <p:nvPr>
            <p:ph idx="1"/>
          </p:nvPr>
        </p:nvSpPr>
        <p:spPr>
          <a:xfrm>
            <a:off x="838200" y="1995054"/>
            <a:ext cx="10515600" cy="3962237"/>
          </a:xfrm>
        </p:spPr>
        <p:txBody>
          <a:bodyPr vert="horz" lIns="91440" tIns="45720" rIns="91440" bIns="45720" rtlCol="0" anchor="t">
            <a:normAutofit/>
          </a:bodyPr>
          <a:lstStyle/>
          <a:p>
            <a:r>
              <a:rPr lang="sv-SE" dirty="0"/>
              <a:t>Vi köper mer saker</a:t>
            </a:r>
          </a:p>
          <a:p>
            <a:r>
              <a:rPr lang="sv-SE" dirty="0"/>
              <a:t>Den tekniska utvecklingen</a:t>
            </a:r>
          </a:p>
          <a:p>
            <a:r>
              <a:rPr lang="sv-SE" dirty="0">
                <a:latin typeface="Arial"/>
                <a:cs typeface="Arial"/>
              </a:rPr>
              <a:t>Fler förpackningar</a:t>
            </a:r>
            <a:endParaRPr lang="sv-SE" dirty="0"/>
          </a:p>
          <a:p>
            <a:r>
              <a:rPr lang="sv-SE" dirty="0"/>
              <a:t>Vår förändrade livsstil och beteenden</a:t>
            </a:r>
          </a:p>
          <a:p>
            <a:r>
              <a:rPr lang="sv-SE" dirty="0">
                <a:latin typeface="Arial"/>
                <a:cs typeface="Arial"/>
              </a:rPr>
              <a:t>Vi har blivit rikare i Sverige</a:t>
            </a:r>
          </a:p>
          <a:p>
            <a:endParaRPr lang="sv-SE" dirty="0"/>
          </a:p>
        </p:txBody>
      </p:sp>
      <p:pic>
        <p:nvPicPr>
          <p:cNvPr id="6" name="Picture 5">
            <a:extLst>
              <a:ext uri="{FF2B5EF4-FFF2-40B4-BE49-F238E27FC236}">
                <a16:creationId xmlns:a16="http://schemas.microsoft.com/office/drawing/2014/main" id="{A0DC72A0-3FAB-7844-BA36-2D9D43766471}"/>
              </a:ext>
            </a:extLst>
          </p:cNvPr>
          <p:cNvPicPr>
            <a:picLocks noChangeAspect="1"/>
          </p:cNvPicPr>
          <p:nvPr/>
        </p:nvPicPr>
        <p:blipFill>
          <a:blip r:embed="rId3"/>
          <a:stretch>
            <a:fillRect/>
          </a:stretch>
        </p:blipFill>
        <p:spPr>
          <a:xfrm>
            <a:off x="7790213" y="3123266"/>
            <a:ext cx="5318166" cy="1255678"/>
          </a:xfrm>
          <a:prstGeom prst="rect">
            <a:avLst/>
          </a:prstGeom>
        </p:spPr>
      </p:pic>
      <p:pic>
        <p:nvPicPr>
          <p:cNvPr id="7" name="Picture 6">
            <a:extLst>
              <a:ext uri="{FF2B5EF4-FFF2-40B4-BE49-F238E27FC236}">
                <a16:creationId xmlns:a16="http://schemas.microsoft.com/office/drawing/2014/main" id="{5E44188B-6154-0845-BB13-1C78C67B731E}"/>
              </a:ext>
            </a:extLst>
          </p:cNvPr>
          <p:cNvPicPr>
            <a:picLocks noChangeAspect="1"/>
          </p:cNvPicPr>
          <p:nvPr/>
        </p:nvPicPr>
        <p:blipFill>
          <a:blip r:embed="rId4"/>
          <a:stretch>
            <a:fillRect/>
          </a:stretch>
        </p:blipFill>
        <p:spPr>
          <a:xfrm>
            <a:off x="7362618" y="1740228"/>
            <a:ext cx="673100" cy="876300"/>
          </a:xfrm>
          <a:prstGeom prst="rect">
            <a:avLst/>
          </a:prstGeom>
        </p:spPr>
      </p:pic>
      <p:pic>
        <p:nvPicPr>
          <p:cNvPr id="8" name="Picture 7">
            <a:extLst>
              <a:ext uri="{FF2B5EF4-FFF2-40B4-BE49-F238E27FC236}">
                <a16:creationId xmlns:a16="http://schemas.microsoft.com/office/drawing/2014/main" id="{D381DCE4-222F-414F-A857-18F8150A94AC}"/>
              </a:ext>
            </a:extLst>
          </p:cNvPr>
          <p:cNvPicPr>
            <a:picLocks noChangeAspect="1"/>
          </p:cNvPicPr>
          <p:nvPr/>
        </p:nvPicPr>
        <p:blipFill>
          <a:blip r:embed="rId4"/>
          <a:stretch>
            <a:fillRect/>
          </a:stretch>
        </p:blipFill>
        <p:spPr>
          <a:xfrm rot="19354517">
            <a:off x="6718482" y="4198427"/>
            <a:ext cx="535924" cy="697713"/>
          </a:xfrm>
          <a:prstGeom prst="rect">
            <a:avLst/>
          </a:prstGeom>
        </p:spPr>
      </p:pic>
      <p:pic>
        <p:nvPicPr>
          <p:cNvPr id="9" name="Picture 8">
            <a:extLst>
              <a:ext uri="{FF2B5EF4-FFF2-40B4-BE49-F238E27FC236}">
                <a16:creationId xmlns:a16="http://schemas.microsoft.com/office/drawing/2014/main" id="{84253D0D-CE38-D442-90F9-F655C5116591}"/>
              </a:ext>
            </a:extLst>
          </p:cNvPr>
          <p:cNvPicPr>
            <a:picLocks noChangeAspect="1"/>
          </p:cNvPicPr>
          <p:nvPr/>
        </p:nvPicPr>
        <p:blipFill>
          <a:blip r:embed="rId4"/>
          <a:stretch>
            <a:fillRect/>
          </a:stretch>
        </p:blipFill>
        <p:spPr>
          <a:xfrm rot="19891888">
            <a:off x="6519354" y="2791993"/>
            <a:ext cx="435713" cy="567250"/>
          </a:xfrm>
          <a:prstGeom prst="rect">
            <a:avLst/>
          </a:prstGeom>
        </p:spPr>
      </p:pic>
      <p:pic>
        <p:nvPicPr>
          <p:cNvPr id="10" name="Picture 9">
            <a:extLst>
              <a:ext uri="{FF2B5EF4-FFF2-40B4-BE49-F238E27FC236}">
                <a16:creationId xmlns:a16="http://schemas.microsoft.com/office/drawing/2014/main" id="{6B582F45-1075-3044-BECA-F41FEA85790C}"/>
              </a:ext>
            </a:extLst>
          </p:cNvPr>
          <p:cNvPicPr>
            <a:picLocks noChangeAspect="1"/>
          </p:cNvPicPr>
          <p:nvPr/>
        </p:nvPicPr>
        <p:blipFill>
          <a:blip r:embed="rId4"/>
          <a:stretch>
            <a:fillRect/>
          </a:stretch>
        </p:blipFill>
        <p:spPr>
          <a:xfrm rot="20158676">
            <a:off x="9287591" y="1976950"/>
            <a:ext cx="548652" cy="714284"/>
          </a:xfrm>
          <a:prstGeom prst="rect">
            <a:avLst/>
          </a:prstGeom>
        </p:spPr>
      </p:pic>
    </p:spTree>
    <p:extLst>
      <p:ext uri="{BB962C8B-B14F-4D97-AF65-F5344CB8AC3E}">
        <p14:creationId xmlns:p14="http://schemas.microsoft.com/office/powerpoint/2010/main" val="1803372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3000" fill="hold" nodeType="afterEffect">
                                  <p:stCondLst>
                                    <p:cond delay="0"/>
                                  </p:stCondLst>
                                  <p:childTnLst>
                                    <p:animRot by="120000">
                                      <p:cBhvr>
                                        <p:cTn id="6" dur="200" fill="hold">
                                          <p:stCondLst>
                                            <p:cond delay="0"/>
                                          </p:stCondLst>
                                        </p:cTn>
                                        <p:tgtEl>
                                          <p:spTgt spid="6"/>
                                        </p:tgtEl>
                                        <p:attrNameLst>
                                          <p:attrName>r</p:attrName>
                                        </p:attrNameLst>
                                      </p:cBhvr>
                                    </p:animRot>
                                    <p:animRot by="-240000">
                                      <p:cBhvr>
                                        <p:cTn id="7" dur="400" fill="hold">
                                          <p:stCondLst>
                                            <p:cond delay="400"/>
                                          </p:stCondLst>
                                        </p:cTn>
                                        <p:tgtEl>
                                          <p:spTgt spid="6"/>
                                        </p:tgtEl>
                                        <p:attrNameLst>
                                          <p:attrName>r</p:attrName>
                                        </p:attrNameLst>
                                      </p:cBhvr>
                                    </p:animRot>
                                    <p:animRot by="240000">
                                      <p:cBhvr>
                                        <p:cTn id="8" dur="400" fill="hold">
                                          <p:stCondLst>
                                            <p:cond delay="800"/>
                                          </p:stCondLst>
                                        </p:cTn>
                                        <p:tgtEl>
                                          <p:spTgt spid="6"/>
                                        </p:tgtEl>
                                        <p:attrNameLst>
                                          <p:attrName>r</p:attrName>
                                        </p:attrNameLst>
                                      </p:cBhvr>
                                    </p:animRot>
                                    <p:animRot by="-240000">
                                      <p:cBhvr>
                                        <p:cTn id="9" dur="400" fill="hold">
                                          <p:stCondLst>
                                            <p:cond delay="1200"/>
                                          </p:stCondLst>
                                        </p:cTn>
                                        <p:tgtEl>
                                          <p:spTgt spid="6"/>
                                        </p:tgtEl>
                                        <p:attrNameLst>
                                          <p:attrName>r</p:attrName>
                                        </p:attrNameLst>
                                      </p:cBhvr>
                                    </p:animRot>
                                    <p:animRot by="120000">
                                      <p:cBhvr>
                                        <p:cTn id="10" dur="400" fill="hold">
                                          <p:stCondLst>
                                            <p:cond delay="1600"/>
                                          </p:stCondLst>
                                        </p:cTn>
                                        <p:tgtEl>
                                          <p:spTgt spid="6"/>
                                        </p:tgtEl>
                                        <p:attrNameLst>
                                          <p:attrName>r</p:attrName>
                                        </p:attrNameLst>
                                      </p:cBhvr>
                                    </p:animRot>
                                  </p:childTnLst>
                                </p:cTn>
                              </p:par>
                              <p:par>
                                <p:cTn id="11" presetID="53" presetClass="entr" presetSubtype="16" fill="hold" nodeType="withEffect">
                                  <p:stCondLst>
                                    <p:cond delay="50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par>
                                <p:cTn id="16" presetID="53" presetClass="entr" presetSubtype="16" fill="hold" nodeType="withEffect">
                                  <p:stCondLst>
                                    <p:cond delay="10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nodeType="withEffect">
                                  <p:stCondLst>
                                    <p:cond delay="200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CFD9245-083A-EC4E-BA42-15A9CAC6EDB9}"/>
              </a:ext>
            </a:extLst>
          </p:cNvPr>
          <p:cNvSpPr txBox="1">
            <a:spLocks/>
          </p:cNvSpPr>
          <p:nvPr/>
        </p:nvSpPr>
        <p:spPr>
          <a:xfrm>
            <a:off x="838200" y="1569680"/>
            <a:ext cx="6892636" cy="92664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pPr>
              <a:lnSpc>
                <a:spcPct val="110000"/>
              </a:lnSpc>
            </a:pPr>
            <a:r>
              <a:rPr lang="sv-SE" sz="2800" dirty="0"/>
              <a:t>Om alla i världen levde som vi i Sverige, skulle det behövas </a:t>
            </a:r>
            <a:r>
              <a:rPr lang="sv-SE" sz="2800" b="1" dirty="0">
                <a:solidFill>
                  <a:schemeClr val="accent3"/>
                </a:solidFill>
              </a:rPr>
              <a:t>4,2 jordklot </a:t>
            </a:r>
            <a:r>
              <a:rPr lang="sv-SE" sz="2800" dirty="0"/>
              <a:t>för att resurserna skulle räcka till. </a:t>
            </a:r>
            <a:endParaRPr lang="sv-SE" sz="2500" dirty="0"/>
          </a:p>
        </p:txBody>
      </p:sp>
      <p:pic>
        <p:nvPicPr>
          <p:cNvPr id="6" name="Picture 5">
            <a:extLst>
              <a:ext uri="{FF2B5EF4-FFF2-40B4-BE49-F238E27FC236}">
                <a16:creationId xmlns:a16="http://schemas.microsoft.com/office/drawing/2014/main" id="{1C8BAD3D-5670-8F46-BAC3-A131081C1107}"/>
              </a:ext>
            </a:extLst>
          </p:cNvPr>
          <p:cNvPicPr>
            <a:picLocks noChangeAspect="1"/>
          </p:cNvPicPr>
          <p:nvPr/>
        </p:nvPicPr>
        <p:blipFill>
          <a:blip r:embed="rId3"/>
          <a:srcRect/>
          <a:stretch/>
        </p:blipFill>
        <p:spPr>
          <a:xfrm>
            <a:off x="8141666" y="2495938"/>
            <a:ext cx="1866123" cy="1866123"/>
          </a:xfrm>
          <a:prstGeom prst="rect">
            <a:avLst/>
          </a:prstGeom>
        </p:spPr>
      </p:pic>
      <p:pic>
        <p:nvPicPr>
          <p:cNvPr id="8" name="Picture 7">
            <a:extLst>
              <a:ext uri="{FF2B5EF4-FFF2-40B4-BE49-F238E27FC236}">
                <a16:creationId xmlns:a16="http://schemas.microsoft.com/office/drawing/2014/main" id="{BE16A0EF-504D-1141-8567-4C44953C6AC5}"/>
              </a:ext>
            </a:extLst>
          </p:cNvPr>
          <p:cNvPicPr>
            <a:picLocks noChangeAspect="1"/>
          </p:cNvPicPr>
          <p:nvPr/>
        </p:nvPicPr>
        <p:blipFill>
          <a:blip r:embed="rId3"/>
          <a:srcRect/>
          <a:stretch/>
        </p:blipFill>
        <p:spPr>
          <a:xfrm>
            <a:off x="6966009" y="2873534"/>
            <a:ext cx="1866123" cy="1866123"/>
          </a:xfrm>
          <a:prstGeom prst="rect">
            <a:avLst/>
          </a:prstGeom>
        </p:spPr>
      </p:pic>
      <p:pic>
        <p:nvPicPr>
          <p:cNvPr id="9" name="Picture 8">
            <a:extLst>
              <a:ext uri="{FF2B5EF4-FFF2-40B4-BE49-F238E27FC236}">
                <a16:creationId xmlns:a16="http://schemas.microsoft.com/office/drawing/2014/main" id="{49551D6D-937B-2942-A2B8-A7DD0BD47A60}"/>
              </a:ext>
            </a:extLst>
          </p:cNvPr>
          <p:cNvPicPr>
            <a:picLocks noChangeAspect="1"/>
          </p:cNvPicPr>
          <p:nvPr/>
        </p:nvPicPr>
        <p:blipFill>
          <a:blip r:embed="rId3"/>
          <a:srcRect/>
          <a:stretch/>
        </p:blipFill>
        <p:spPr>
          <a:xfrm>
            <a:off x="9317323" y="2837908"/>
            <a:ext cx="1866123" cy="1866123"/>
          </a:xfrm>
          <a:prstGeom prst="rect">
            <a:avLst/>
          </a:prstGeom>
        </p:spPr>
      </p:pic>
      <p:pic>
        <p:nvPicPr>
          <p:cNvPr id="10" name="Picture 9">
            <a:extLst>
              <a:ext uri="{FF2B5EF4-FFF2-40B4-BE49-F238E27FC236}">
                <a16:creationId xmlns:a16="http://schemas.microsoft.com/office/drawing/2014/main" id="{B46CC479-604E-AD47-9F05-467B62534E23}"/>
              </a:ext>
            </a:extLst>
          </p:cNvPr>
          <p:cNvPicPr>
            <a:picLocks noChangeAspect="1"/>
          </p:cNvPicPr>
          <p:nvPr/>
        </p:nvPicPr>
        <p:blipFill>
          <a:blip r:embed="rId4"/>
          <a:srcRect/>
          <a:stretch/>
        </p:blipFill>
        <p:spPr>
          <a:xfrm>
            <a:off x="7990429" y="3435610"/>
            <a:ext cx="2418925" cy="2418925"/>
          </a:xfrm>
          <a:prstGeom prst="rect">
            <a:avLst/>
          </a:prstGeom>
        </p:spPr>
      </p:pic>
    </p:spTree>
    <p:extLst>
      <p:ext uri="{BB962C8B-B14F-4D97-AF65-F5344CB8AC3E}">
        <p14:creationId xmlns:p14="http://schemas.microsoft.com/office/powerpoint/2010/main" val="3125672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tema">
  <a:themeElements>
    <a:clrScheme name="Egen 10">
      <a:dk1>
        <a:srgbClr val="000000"/>
      </a:dk1>
      <a:lt1>
        <a:srgbClr val="FFFFFF"/>
      </a:lt1>
      <a:dk2>
        <a:srgbClr val="0E4D93"/>
      </a:dk2>
      <a:lt2>
        <a:srgbClr val="F3F8FB"/>
      </a:lt2>
      <a:accent1>
        <a:srgbClr val="0E4D93"/>
      </a:accent1>
      <a:accent2>
        <a:srgbClr val="1B79B3"/>
      </a:accent2>
      <a:accent3>
        <a:srgbClr val="7BAA1F"/>
      </a:accent3>
      <a:accent4>
        <a:srgbClr val="4F9CB6"/>
      </a:accent4>
      <a:accent5>
        <a:srgbClr val="F36B4F"/>
      </a:accent5>
      <a:accent6>
        <a:srgbClr val="415E71"/>
      </a:accent6>
      <a:hlink>
        <a:srgbClr val="0E4D93"/>
      </a:hlink>
      <a:folHlink>
        <a:srgbClr val="0A346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6daeaf2-af4e-4f4e-bcfc-63b924da9991" xsi:nil="true"/>
    <cde2880b1130469b84bffc85130a9e8a xmlns="26daeaf2-af4e-4f4e-bcfc-63b924da9991">
      <Terms xmlns="http://schemas.microsoft.com/office/infopath/2007/PartnerControls"/>
    </cde2880b1130469b84bffc85130a9e8a>
    <lcf76f155ced4ddcb4097134ff3c332f xmlns="521ecd14-642c-4f0b-b316-1643ccbe2539">
      <Terms xmlns="http://schemas.microsoft.com/office/infopath/2007/PartnerControls"/>
    </lcf76f155ced4ddcb4097134ff3c332f>
    <i95d6d8ddf6a475c8f3b7d32a3b98687 xmlns="26daeaf2-af4e-4f4e-bcfc-63b924da9991">
      <Terms xmlns="http://schemas.microsoft.com/office/infopath/2007/PartnerControls"/>
    </i95d6d8ddf6a475c8f3b7d32a3b98687>
    <INITECH_IsVisible xmlns="26daeaf2-af4e-4f4e-bcfc-63b924da9991">true</INITECH_IsVisible>
    <INITECH_ProjectId xmlns="26daeaf2-af4e-4f4e-bcfc-63b924da9991" xsi:nil="true"/>
    <INITECH_ProjectTitle xmlns="26daeaf2-af4e-4f4e-bcfc-63b924da9991" xsi:nil="true"/>
    <mc743463e2e84096bb7b22fa172acda6 xmlns="26daeaf2-af4e-4f4e-bcfc-63b924da9991">
      <Terms xmlns="http://schemas.microsoft.com/office/infopath/2007/PartnerControls"/>
    </mc743463e2e84096bb7b22fa172acda6>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E4BF254003CB76449138D01C59919C08" ma:contentTypeVersion="21" ma:contentTypeDescription="Skapa ett nytt dokument." ma:contentTypeScope="" ma:versionID="150fbf8cf56a1f438052be6a80a2ecf0">
  <xsd:schema xmlns:xsd="http://www.w3.org/2001/XMLSchema" xmlns:xs="http://www.w3.org/2001/XMLSchema" xmlns:p="http://schemas.microsoft.com/office/2006/metadata/properties" xmlns:ns2="26daeaf2-af4e-4f4e-bcfc-63b924da9991" xmlns:ns3="521ecd14-642c-4f0b-b316-1643ccbe2539" targetNamespace="http://schemas.microsoft.com/office/2006/metadata/properties" ma:root="true" ma:fieldsID="29e088ef8a63c355084400f4acfbbbb7" ns2:_="" ns3:_="">
    <xsd:import namespace="26daeaf2-af4e-4f4e-bcfc-63b924da9991"/>
    <xsd:import namespace="521ecd14-642c-4f0b-b316-1643ccbe2539"/>
    <xsd:element name="properties">
      <xsd:complexType>
        <xsd:sequence>
          <xsd:element name="documentManagement">
            <xsd:complexType>
              <xsd:all>
                <xsd:element ref="ns2:INITECH_ProjectId" minOccurs="0"/>
                <xsd:element ref="ns2:INITECH_ProjectTitle" minOccurs="0"/>
                <xsd:element ref="ns2:INITECH_IsVisible" minOccurs="0"/>
                <xsd:element ref="ns2:i95d6d8ddf6a475c8f3b7d32a3b98687" minOccurs="0"/>
                <xsd:element ref="ns2:TaxCatchAll" minOccurs="0"/>
                <xsd:element ref="ns2:mc743463e2e84096bb7b22fa172acda6" minOccurs="0"/>
                <xsd:element ref="ns2:cde2880b1130469b84bffc85130a9e8a" minOccurs="0"/>
                <xsd:element ref="ns3:MediaServiceMetadata" minOccurs="0"/>
                <xsd:element ref="ns3:MediaServiceFastMetadata" minOccurs="0"/>
                <xsd:element ref="ns3:MediaServiceObjectDetectorVersions" minOccurs="0"/>
                <xsd:element ref="ns3:lcf76f155ced4ddcb4097134ff3c332f" minOccurs="0"/>
                <xsd:element ref="ns3:MediaServiceDateTaken" minOccurs="0"/>
                <xsd:element ref="ns3:MediaServiceLocation" minOccurs="0"/>
                <xsd:element ref="ns3:MediaServiceGenerationTime" minOccurs="0"/>
                <xsd:element ref="ns3:MediaServiceEventHashCode" minOccurs="0"/>
                <xsd:element ref="ns3:MediaServiceOCR"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daeaf2-af4e-4f4e-bcfc-63b924da9991" elementFormDefault="qualified">
    <xsd:import namespace="http://schemas.microsoft.com/office/2006/documentManagement/types"/>
    <xsd:import namespace="http://schemas.microsoft.com/office/infopath/2007/PartnerControls"/>
    <xsd:element name="INITECH_ProjectId" ma:index="8" nillable="true" ma:displayName="ID-nummer" ma:description="Detta fält används av systemet, ta inte bort det!" ma:internalName="INITECH_ProjectId">
      <xsd:simpleType>
        <xsd:restriction base="dms:Text">
          <xsd:maxLength value="150"/>
        </xsd:restriction>
      </xsd:simpleType>
    </xsd:element>
    <xsd:element name="INITECH_ProjectTitle" ma:index="9" nillable="true" ma:displayName="Gruppnamn" ma:description="Detta fält används av systemet, ta inte bort det!" ma:internalName="INITECH_ProjectTitle">
      <xsd:simpleType>
        <xsd:restriction base="dms:Text">
          <xsd:maxLength value="150"/>
        </xsd:restriction>
      </xsd:simpleType>
    </xsd:element>
    <xsd:element name="INITECH_IsVisible" ma:index="10" nillable="true" ma:displayName="Synlig" ma:default="1" ma:description="" ma:internalName="INITECH_IsVisible">
      <xsd:simpleType>
        <xsd:restriction base="dms:Boolean"/>
      </xsd:simpleType>
    </xsd:element>
    <xsd:element name="i95d6d8ddf6a475c8f3b7d32a3b98687" ma:index="12" nillable="true" ma:taxonomy="true" ma:internalName="i95d6d8ddf6a475c8f3b7d32a3b98687" ma:taxonomyFieldName="INITECH_ProjectProcess" ma:displayName="Process" ma:fieldId="{295d6d8d-df6a-475c-8f3b-7d32a3b98687}" ma:taxonomyMulti="true" ma:sspId="6b902723-c9c7-4e15-a187-84da058e1999" ma:termSetId="01906a42-ef72-4f44-b5af-b1c1aa1d2b64" ma:anchorId="00000000-0000-0000-0000-000000000000" ma:open="false" ma:isKeyword="false">
      <xsd:complexType>
        <xsd:sequence>
          <xsd:element ref="pc:Terms" minOccurs="0" maxOccurs="1"/>
        </xsd:sequence>
      </xsd:complexType>
    </xsd:element>
    <xsd:element name="TaxCatchAll" ma:index="13" nillable="true" ma:displayName="Taxonomy Catch All Column" ma:hidden="true" ma:list="{1c8e7afc-cb3e-4c1c-aecf-3bc2acea33de}" ma:internalName="TaxCatchAll" ma:showField="CatchAllData" ma:web="26daeaf2-af4e-4f4e-bcfc-63b924da9991">
      <xsd:complexType>
        <xsd:complexContent>
          <xsd:extension base="dms:MultiChoiceLookup">
            <xsd:sequence>
              <xsd:element name="Value" type="dms:Lookup" maxOccurs="unbounded" minOccurs="0" nillable="true"/>
            </xsd:sequence>
          </xsd:extension>
        </xsd:complexContent>
      </xsd:complexType>
    </xsd:element>
    <xsd:element name="mc743463e2e84096bb7b22fa172acda6" ma:index="15" nillable="true" ma:taxonomy="true" ma:internalName="mc743463e2e84096bb7b22fa172acda6" ma:taxonomyFieldName="INITECH_CrossProcess" ma:displayName="Tvärprocessfilter" ma:fieldId="{6c743463-e2e8-4096-bb7b-22fa172acda6}" ma:taxonomyMulti="true" ma:sspId="6b902723-c9c7-4e15-a187-84da058e1999" ma:termSetId="0ac93749-6176-4245-94dd-1bfe5524607f" ma:anchorId="00000000-0000-0000-0000-000000000000" ma:open="false" ma:isKeyword="false">
      <xsd:complexType>
        <xsd:sequence>
          <xsd:element ref="pc:Terms" minOccurs="0" maxOccurs="1"/>
        </xsd:sequence>
      </xsd:complexType>
    </xsd:element>
    <xsd:element name="cde2880b1130469b84bffc85130a9e8a" ma:index="17" nillable="true" ma:taxonomy="true" ma:internalName="cde2880b1130469b84bffc85130a9e8a" ma:taxonomyFieldName="INITECH_VS_DocumentType" ma:displayName="Dokumenttyp" ma:fieldId="{cde2880b-1130-469b-84bf-fc85130a9e8a}" ma:taxonomyMulti="true" ma:sspId="6b902723-c9c7-4e15-a187-84da058e1999" ma:termSetId="193b5951-57ee-4f8f-98cd-1cbe68e6670f"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21ecd14-642c-4f0b-b316-1643ccbe2539" elementFormDefault="qualified">
    <xsd:import namespace="http://schemas.microsoft.com/office/2006/documentManagement/types"/>
    <xsd:import namespace="http://schemas.microsoft.com/office/infopath/2007/PartnerControls"/>
    <xsd:element name="MediaServiceMetadata" ma:index="18" nillable="true" ma:displayName="MediaServiceMetadata" ma:hidden="true" ma:internalName="MediaServiceMetadata" ma:readOnly="true">
      <xsd:simpleType>
        <xsd:restriction base="dms:Note"/>
      </xsd:simpleType>
    </xsd:element>
    <xsd:element name="MediaServiceFastMetadata" ma:index="19" nillable="true" ma:displayName="MediaServiceFastMetadata" ma:hidden="true" ma:internalName="MediaServiceFastMetadata" ma:readOnly="true">
      <xsd:simpleType>
        <xsd:restriction base="dms:Note"/>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lcf76f155ced4ddcb4097134ff3c332f" ma:index="22" nillable="true" ma:taxonomy="true" ma:internalName="lcf76f155ced4ddcb4097134ff3c332f" ma:taxonomyFieldName="MediaServiceImageTags" ma:displayName="Bildmarkeringar" ma:readOnly="false" ma:fieldId="{5cf76f15-5ced-4ddc-b409-7134ff3c332f}" ma:taxonomyMulti="true" ma:sspId="6b902723-c9c7-4e15-a187-84da058e1999" ma:termSetId="09814cd3-568e-fe90-9814-8d621ff8fb84" ma:anchorId="fba54fb3-c3e1-fe81-a776-ca4b69148c4d" ma:open="true" ma:isKeyword="false">
      <xsd:complexType>
        <xsd:sequence>
          <xsd:element ref="pc:Terms" minOccurs="0" maxOccurs="1"/>
        </xsd:sequence>
      </xsd:complexType>
    </xsd:element>
    <xsd:element name="MediaServiceDateTaken" ma:index="23" nillable="true" ma:displayName="MediaServiceDateTaken" ma:hidden="true" ma:indexed="true" ma:internalName="MediaServiceDateTaken" ma:readOnly="true">
      <xsd:simpleType>
        <xsd:restriction base="dms:Text"/>
      </xsd:simpleType>
    </xsd:element>
    <xsd:element name="MediaServiceLocation" ma:index="24" nillable="true" ma:displayName="Location" ma:indexed="true" ma:internalName="MediaServiceLocation" ma:readOnly="true">
      <xsd:simpleType>
        <xsd:restriction base="dms:Text"/>
      </xsd:simpleType>
    </xsd:element>
    <xsd:element name="MediaServiceGenerationTime" ma:index="25" nillable="true" ma:displayName="MediaServiceGenerationTime" ma:hidden="true" ma:internalName="MediaServiceGenerationTime" ma:readOnly="true">
      <xsd:simpleType>
        <xsd:restriction base="dms:Text"/>
      </xsd:simpleType>
    </xsd:element>
    <xsd:element name="MediaServiceEventHashCode" ma:index="26" nillable="true" ma:displayName="MediaServiceEventHashCode" ma:hidden="true" ma:internalName="MediaServiceEventHashCode" ma:readOnly="true">
      <xsd:simpleType>
        <xsd:restriction base="dms:Text"/>
      </xsd:simpleType>
    </xsd:element>
    <xsd:element name="MediaServiceOCR" ma:index="27" nillable="true" ma:displayName="Extracted Text" ma:internalName="MediaServiceOCR" ma:readOnly="true">
      <xsd:simpleType>
        <xsd:restriction base="dms:Note">
          <xsd:maxLength value="255"/>
        </xsd:restriction>
      </xsd:simpleType>
    </xsd:element>
    <xsd:element name="MediaLengthInSeconds" ma:index="28"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ehållstyp"/>
        <xsd:element ref="dc:title" minOccurs="0" maxOccurs="1" ma:index="4"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BDDCC4-020E-4265-9478-FF2A2D124B96}">
  <ds:schemaRefs>
    <ds:schemaRef ds:uri="http://schemas.openxmlformats.org/package/2006/metadata/core-properties"/>
    <ds:schemaRef ds:uri="http://schemas.microsoft.com/office/infopath/2007/PartnerControls"/>
    <ds:schemaRef ds:uri="521ecd14-642c-4f0b-b316-1643ccbe2539"/>
    <ds:schemaRef ds:uri="http://purl.org/dc/terms/"/>
    <ds:schemaRef ds:uri="http://schemas.microsoft.com/office/2006/metadata/properties"/>
    <ds:schemaRef ds:uri="http://schemas.microsoft.com/office/2006/documentManagement/types"/>
    <ds:schemaRef ds:uri="http://purl.org/dc/elements/1.1/"/>
    <ds:schemaRef ds:uri="26daeaf2-af4e-4f4e-bcfc-63b924da9991"/>
    <ds:schemaRef ds:uri="http://www.w3.org/XML/1998/namespace"/>
    <ds:schemaRef ds:uri="http://purl.org/dc/dcmitype/"/>
  </ds:schemaRefs>
</ds:datastoreItem>
</file>

<file path=customXml/itemProps2.xml><?xml version="1.0" encoding="utf-8"?>
<ds:datastoreItem xmlns:ds="http://schemas.openxmlformats.org/officeDocument/2006/customXml" ds:itemID="{5686D3BB-C386-4319-BAFF-409735CD574A}">
  <ds:schemaRefs>
    <ds:schemaRef ds:uri="http://schemas.microsoft.com/sharepoint/v3/contenttype/forms"/>
  </ds:schemaRefs>
</ds:datastoreItem>
</file>

<file path=customXml/itemProps3.xml><?xml version="1.0" encoding="utf-8"?>
<ds:datastoreItem xmlns:ds="http://schemas.openxmlformats.org/officeDocument/2006/customXml" ds:itemID="{A0711610-5F58-45BD-A087-F1C6E6803EE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6daeaf2-af4e-4f4e-bcfc-63b924da9991"/>
    <ds:schemaRef ds:uri="521ecd14-642c-4f0b-b316-1643ccbe25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3961</TotalTime>
  <Words>944</Words>
  <Application>Microsoft Office PowerPoint</Application>
  <PresentationFormat>Bredbild</PresentationFormat>
  <Paragraphs>67</Paragraphs>
  <Slides>12</Slides>
  <Notes>10</Notes>
  <HiddenSlides>0</HiddenSlides>
  <MMClips>0</MMClips>
  <ScaleCrop>false</ScaleCrop>
  <HeadingPairs>
    <vt:vector size="6" baseType="variant">
      <vt:variant>
        <vt:lpstr>Använt teckensnitt</vt:lpstr>
      </vt:variant>
      <vt:variant>
        <vt:i4>3</vt:i4>
      </vt:variant>
      <vt:variant>
        <vt:lpstr>Tema</vt:lpstr>
      </vt:variant>
      <vt:variant>
        <vt:i4>1</vt:i4>
      </vt:variant>
      <vt:variant>
        <vt:lpstr>Bildrubriker</vt:lpstr>
      </vt:variant>
      <vt:variant>
        <vt:i4>12</vt:i4>
      </vt:variant>
    </vt:vector>
  </HeadingPairs>
  <TitlesOfParts>
    <vt:vector size="16" baseType="lpstr">
      <vt:lpstr>Arial</vt:lpstr>
      <vt:lpstr>Calibri</vt:lpstr>
      <vt:lpstr>Wingdings</vt:lpstr>
      <vt:lpstr>Office-tema</vt:lpstr>
      <vt:lpstr>Anteckningar för Sysavs lektionsmaterial</vt:lpstr>
      <vt:lpstr>Hållbar konsumtion</vt:lpstr>
      <vt:lpstr>Hur kan vi konsumera mer hållbart och samtidigt minska avfallet?</vt:lpstr>
      <vt:lpstr>Att förebygga avfall handlar om att konsumera mindre.</vt:lpstr>
      <vt:lpstr>PowerPoint-presentation</vt:lpstr>
      <vt:lpstr>PowerPoint-presentation</vt:lpstr>
      <vt:lpstr>I genomsnitt kastar varje svensk ca 450 kg sopor per år.</vt:lpstr>
      <vt:lpstr>Vad som bidrar till mer sopor:</vt:lpstr>
      <vt:lpstr>PowerPoint-presentation</vt:lpstr>
      <vt:lpstr>Tips för att minska ditt avfall</vt:lpstr>
      <vt:lpstr>PowerPoint-presentation</vt:lpstr>
      <vt:lpstr>PowerPoint-presentation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Amanda Björk</dc:creator>
  <cp:lastModifiedBy>Minna Borgkvist</cp:lastModifiedBy>
  <cp:revision>723</cp:revision>
  <dcterms:created xsi:type="dcterms:W3CDTF">2018-12-05T15:31:01Z</dcterms:created>
  <dcterms:modified xsi:type="dcterms:W3CDTF">2023-11-09T13:29:34Z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ITECH_BusinessArea">
    <vt:lpwstr>2;#Kommunikation|39d2bd8b-2994-459b-a806-52d170f908bb</vt:lpwstr>
  </property>
  <property fmtid="{D5CDD505-2E9C-101B-9397-08002B2CF9AE}" pid="3" name="ContentTypeId">
    <vt:lpwstr>0x010100E4BF254003CB76449138D01C59919C08</vt:lpwstr>
  </property>
  <property fmtid="{D5CDD505-2E9C-101B-9397-08002B2CF9AE}" pid="4" name="INITECH_VS_DocumentType">
    <vt:lpwstr/>
  </property>
  <property fmtid="{D5CDD505-2E9C-101B-9397-08002B2CF9AE}" pid="5" name="MediaServiceImageTags">
    <vt:lpwstr/>
  </property>
  <property fmtid="{D5CDD505-2E9C-101B-9397-08002B2CF9AE}" pid="6" name="INITECH_CrossProcess">
    <vt:lpwstr/>
  </property>
  <property fmtid="{D5CDD505-2E9C-101B-9397-08002B2CF9AE}" pid="7" name="INITECH_ProjectProcess">
    <vt:lpwstr/>
  </property>
</Properties>
</file>