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3"/>
  </p:notesMasterIdLst>
  <p:sldIdLst>
    <p:sldId id="556" r:id="rId5"/>
    <p:sldId id="256" r:id="rId6"/>
    <p:sldId id="527" r:id="rId7"/>
    <p:sldId id="541" r:id="rId8"/>
    <p:sldId id="557" r:id="rId9"/>
    <p:sldId id="558" r:id="rId10"/>
    <p:sldId id="559" r:id="rId11"/>
    <p:sldId id="571" r:id="rId12"/>
    <p:sldId id="565" r:id="rId13"/>
    <p:sldId id="560" r:id="rId14"/>
    <p:sldId id="555" r:id="rId15"/>
    <p:sldId id="561" r:id="rId16"/>
    <p:sldId id="562" r:id="rId17"/>
    <p:sldId id="563" r:id="rId18"/>
    <p:sldId id="553" r:id="rId19"/>
    <p:sldId id="564" r:id="rId20"/>
    <p:sldId id="570" r:id="rId21"/>
    <p:sldId id="568" r:id="rId22"/>
  </p:sldIdLst>
  <p:sldSz cx="12192000" cy="6858000"/>
  <p:notesSz cx="6858000" cy="1381125"/>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92CBF1"/>
    <a:srgbClr val="36B0DF"/>
    <a:srgbClr val="6AB0E0"/>
    <a:srgbClr val="3A7F8E"/>
    <a:srgbClr val="F3F8FB"/>
    <a:srgbClr val="38393C"/>
    <a:srgbClr val="77B613"/>
    <a:srgbClr val="7AA92B"/>
    <a:srgbClr val="E8F1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72470" autoAdjust="0"/>
  </p:normalViewPr>
  <p:slideViewPr>
    <p:cSldViewPr snapToGrid="0" snapToObjects="1">
      <p:cViewPr varScale="1">
        <p:scale>
          <a:sx n="45" d="100"/>
          <a:sy n="45" d="100"/>
        </p:scale>
        <p:origin x="1732" y="44"/>
      </p:cViewPr>
      <p:guideLst/>
    </p:cSldViewPr>
  </p:slideViewPr>
  <p:notesTextViewPr>
    <p:cViewPr>
      <p:scale>
        <a:sx n="1" d="1"/>
        <a:sy n="1" d="1"/>
      </p:scale>
      <p:origin x="0" y="-796"/>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nna Borgkvist" userId="d6a6c479-377a-4d69-b3a6-7a2ab78861f6" providerId="ADAL" clId="{5C71EDA1-51E4-459F-8AE5-F58BD2CB48DB}"/>
    <pc:docChg chg="custSel delSld modSld">
      <pc:chgData name="Minna Borgkvist" userId="d6a6c479-377a-4d69-b3a6-7a2ab78861f6" providerId="ADAL" clId="{5C71EDA1-51E4-459F-8AE5-F58BD2CB48DB}" dt="2023-10-06T08:16:22.308" v="258" actId="47"/>
      <pc:docMkLst>
        <pc:docMk/>
      </pc:docMkLst>
      <pc:sldChg chg="modSp del mod">
        <pc:chgData name="Minna Borgkvist" userId="d6a6c479-377a-4d69-b3a6-7a2ab78861f6" providerId="ADAL" clId="{5C71EDA1-51E4-459F-8AE5-F58BD2CB48DB}" dt="2023-10-06T08:14:10.912" v="257" actId="2696"/>
        <pc:sldMkLst>
          <pc:docMk/>
          <pc:sldMk cId="1072432445" sldId="322"/>
        </pc:sldMkLst>
        <pc:spChg chg="mod">
          <ac:chgData name="Minna Borgkvist" userId="d6a6c479-377a-4d69-b3a6-7a2ab78861f6" providerId="ADAL" clId="{5C71EDA1-51E4-459F-8AE5-F58BD2CB48DB}" dt="2023-10-06T08:14:01.532" v="256" actId="21"/>
          <ac:spMkLst>
            <pc:docMk/>
            <pc:sldMk cId="1072432445" sldId="322"/>
            <ac:spMk id="3" creationId="{7E7B5C59-B1AB-F04A-8764-6D0C0F47BABB}"/>
          </ac:spMkLst>
        </pc:spChg>
      </pc:sldChg>
      <pc:sldChg chg="modNotesTx">
        <pc:chgData name="Minna Borgkvist" userId="d6a6c479-377a-4d69-b3a6-7a2ab78861f6" providerId="ADAL" clId="{5C71EDA1-51E4-459F-8AE5-F58BD2CB48DB}" dt="2023-10-06T08:05:00.472" v="193" actId="20577"/>
        <pc:sldMkLst>
          <pc:docMk/>
          <pc:sldMk cId="1003515994" sldId="527"/>
        </pc:sldMkLst>
      </pc:sldChg>
      <pc:sldChg chg="modNotesTx">
        <pc:chgData name="Minna Borgkvist" userId="d6a6c479-377a-4d69-b3a6-7a2ab78861f6" providerId="ADAL" clId="{5C71EDA1-51E4-459F-8AE5-F58BD2CB48DB}" dt="2023-10-06T08:05:09.592" v="194" actId="113"/>
        <pc:sldMkLst>
          <pc:docMk/>
          <pc:sldMk cId="3825678728" sldId="541"/>
        </pc:sldMkLst>
      </pc:sldChg>
      <pc:sldChg chg="modNotesTx">
        <pc:chgData name="Minna Borgkvist" userId="d6a6c479-377a-4d69-b3a6-7a2ab78861f6" providerId="ADAL" clId="{5C71EDA1-51E4-459F-8AE5-F58BD2CB48DB}" dt="2023-10-06T08:08:18.131" v="234" actId="20577"/>
        <pc:sldMkLst>
          <pc:docMk/>
          <pc:sldMk cId="655352517" sldId="553"/>
        </pc:sldMkLst>
      </pc:sldChg>
      <pc:sldChg chg="modNotesTx">
        <pc:chgData name="Minna Borgkvist" userId="d6a6c479-377a-4d69-b3a6-7a2ab78861f6" providerId="ADAL" clId="{5C71EDA1-51E4-459F-8AE5-F58BD2CB48DB}" dt="2023-10-06T08:07:39.831" v="224" actId="113"/>
        <pc:sldMkLst>
          <pc:docMk/>
          <pc:sldMk cId="2716799966" sldId="555"/>
        </pc:sldMkLst>
      </pc:sldChg>
      <pc:sldChg chg="modNotesTx">
        <pc:chgData name="Minna Borgkvist" userId="d6a6c479-377a-4d69-b3a6-7a2ab78861f6" providerId="ADAL" clId="{5C71EDA1-51E4-459F-8AE5-F58BD2CB48DB}" dt="2023-10-06T08:05:31.502" v="195" actId="113"/>
        <pc:sldMkLst>
          <pc:docMk/>
          <pc:sldMk cId="1976800007" sldId="557"/>
        </pc:sldMkLst>
      </pc:sldChg>
      <pc:sldChg chg="modNotesTx">
        <pc:chgData name="Minna Borgkvist" userId="d6a6c479-377a-4d69-b3a6-7a2ab78861f6" providerId="ADAL" clId="{5C71EDA1-51E4-459F-8AE5-F58BD2CB48DB}" dt="2023-10-06T08:05:48.220" v="196" actId="113"/>
        <pc:sldMkLst>
          <pc:docMk/>
          <pc:sldMk cId="2814359166" sldId="558"/>
        </pc:sldMkLst>
      </pc:sldChg>
      <pc:sldChg chg="modNotesTx">
        <pc:chgData name="Minna Borgkvist" userId="d6a6c479-377a-4d69-b3a6-7a2ab78861f6" providerId="ADAL" clId="{5C71EDA1-51E4-459F-8AE5-F58BD2CB48DB}" dt="2023-10-06T08:06:01.892" v="197" actId="113"/>
        <pc:sldMkLst>
          <pc:docMk/>
          <pc:sldMk cId="2444060458" sldId="559"/>
        </pc:sldMkLst>
      </pc:sldChg>
      <pc:sldChg chg="modNotesTx">
        <pc:chgData name="Minna Borgkvist" userId="d6a6c479-377a-4d69-b3a6-7a2ab78861f6" providerId="ADAL" clId="{5C71EDA1-51E4-459F-8AE5-F58BD2CB48DB}" dt="2023-10-06T08:07:28.241" v="223" actId="113"/>
        <pc:sldMkLst>
          <pc:docMk/>
          <pc:sldMk cId="1491485885" sldId="560"/>
        </pc:sldMkLst>
      </pc:sldChg>
      <pc:sldChg chg="modNotesTx">
        <pc:chgData name="Minna Borgkvist" userId="d6a6c479-377a-4d69-b3a6-7a2ab78861f6" providerId="ADAL" clId="{5C71EDA1-51E4-459F-8AE5-F58BD2CB48DB}" dt="2023-10-05T09:31:18.291" v="185" actId="20577"/>
        <pc:sldMkLst>
          <pc:docMk/>
          <pc:sldMk cId="2175053672" sldId="562"/>
        </pc:sldMkLst>
      </pc:sldChg>
      <pc:sldChg chg="modNotesTx">
        <pc:chgData name="Minna Borgkvist" userId="d6a6c479-377a-4d69-b3a6-7a2ab78861f6" providerId="ADAL" clId="{5C71EDA1-51E4-459F-8AE5-F58BD2CB48DB}" dt="2023-10-05T09:31:39.412" v="187" actId="113"/>
        <pc:sldMkLst>
          <pc:docMk/>
          <pc:sldMk cId="832320069" sldId="563"/>
        </pc:sldMkLst>
      </pc:sldChg>
      <pc:sldChg chg="modNotesTx">
        <pc:chgData name="Minna Borgkvist" userId="d6a6c479-377a-4d69-b3a6-7a2ab78861f6" providerId="ADAL" clId="{5C71EDA1-51E4-459F-8AE5-F58BD2CB48DB}" dt="2023-10-05T09:34:28.268" v="190" actId="20577"/>
        <pc:sldMkLst>
          <pc:docMk/>
          <pc:sldMk cId="1354632455" sldId="564"/>
        </pc:sldMkLst>
      </pc:sldChg>
      <pc:sldChg chg="modSp modNotesTx">
        <pc:chgData name="Minna Borgkvist" userId="d6a6c479-377a-4d69-b3a6-7a2ab78861f6" providerId="ADAL" clId="{5C71EDA1-51E4-459F-8AE5-F58BD2CB48DB}" dt="2023-10-06T08:07:13.551" v="222" actId="113"/>
        <pc:sldMkLst>
          <pc:docMk/>
          <pc:sldMk cId="1744289856" sldId="565"/>
        </pc:sldMkLst>
        <pc:spChg chg="mod">
          <ac:chgData name="Minna Borgkvist" userId="d6a6c479-377a-4d69-b3a6-7a2ab78861f6" providerId="ADAL" clId="{5C71EDA1-51E4-459F-8AE5-F58BD2CB48DB}" dt="2023-10-05T09:29:50.474" v="182" actId="20577"/>
          <ac:spMkLst>
            <pc:docMk/>
            <pc:sldMk cId="1744289856" sldId="565"/>
            <ac:spMk id="4" creationId="{C5925529-919F-9A4F-9539-11B36EB00AB6}"/>
          </ac:spMkLst>
        </pc:spChg>
      </pc:sldChg>
      <pc:sldChg chg="modNotesTx">
        <pc:chgData name="Minna Borgkvist" userId="d6a6c479-377a-4d69-b3a6-7a2ab78861f6" providerId="ADAL" clId="{5C71EDA1-51E4-459F-8AE5-F58BD2CB48DB}" dt="2023-10-06T08:13:40.801" v="255" actId="20577"/>
        <pc:sldMkLst>
          <pc:docMk/>
          <pc:sldMk cId="2900060942" sldId="568"/>
        </pc:sldMkLst>
      </pc:sldChg>
      <pc:sldChg chg="del">
        <pc:chgData name="Minna Borgkvist" userId="d6a6c479-377a-4d69-b3a6-7a2ab78861f6" providerId="ADAL" clId="{5C71EDA1-51E4-459F-8AE5-F58BD2CB48DB}" dt="2023-10-06T08:16:22.308" v="258" actId="47"/>
        <pc:sldMkLst>
          <pc:docMk/>
          <pc:sldMk cId="2301222358" sldId="569"/>
        </pc:sldMkLst>
      </pc:sldChg>
      <pc:sldChg chg="delSp mod modNotesTx">
        <pc:chgData name="Minna Borgkvist" userId="d6a6c479-377a-4d69-b3a6-7a2ab78861f6" providerId="ADAL" clId="{5C71EDA1-51E4-459F-8AE5-F58BD2CB48DB}" dt="2023-10-06T08:10:09.472" v="251" actId="20577"/>
        <pc:sldMkLst>
          <pc:docMk/>
          <pc:sldMk cId="3899399851" sldId="570"/>
        </pc:sldMkLst>
        <pc:spChg chg="del">
          <ac:chgData name="Minna Borgkvist" userId="d6a6c479-377a-4d69-b3a6-7a2ab78861f6" providerId="ADAL" clId="{5C71EDA1-51E4-459F-8AE5-F58BD2CB48DB}" dt="2023-10-06T08:10:00.666" v="235" actId="478"/>
          <ac:spMkLst>
            <pc:docMk/>
            <pc:sldMk cId="3899399851" sldId="570"/>
            <ac:spMk id="17" creationId="{AF75E44B-63F8-AA49-8E38-938C3BA8580B}"/>
          </ac:spMkLst>
        </pc:spChg>
      </pc:sldChg>
      <pc:sldChg chg="modNotesTx">
        <pc:chgData name="Minna Borgkvist" userId="d6a6c479-377a-4d69-b3a6-7a2ab78861f6" providerId="ADAL" clId="{5C71EDA1-51E4-459F-8AE5-F58BD2CB48DB}" dt="2023-10-06T08:06:40.011" v="221" actId="20577"/>
        <pc:sldMkLst>
          <pc:docMk/>
          <pc:sldMk cId="1125139015" sldId="571"/>
        </pc:sldMkLst>
      </pc:sldChg>
    </pc:docChg>
  </pc:docChgLst>
  <pc:docChgLst>
    <pc:chgData name="Jenny Kestrup" userId="S::jenny.kestrup@sysav.se::7e7568fc-e17b-4bf9-87a9-c76b9bee4ef8" providerId="AD" clId="Web-{059BB58F-6C01-EFE5-98AC-F6ABEDDC24B2}"/>
    <pc:docChg chg="modSld">
      <pc:chgData name="Jenny Kestrup" userId="S::jenny.kestrup@sysav.se::7e7568fc-e17b-4bf9-87a9-c76b9bee4ef8" providerId="AD" clId="Web-{059BB58F-6C01-EFE5-98AC-F6ABEDDC24B2}" dt="2020-03-06T09:14:13.653" v="1"/>
      <pc:docMkLst>
        <pc:docMk/>
      </pc:docMkLst>
      <pc:sldChg chg="addSp delSp addAnim delAnim">
        <pc:chgData name="Jenny Kestrup" userId="S::jenny.kestrup@sysav.se::7e7568fc-e17b-4bf9-87a9-c76b9bee4ef8" providerId="AD" clId="Web-{059BB58F-6C01-EFE5-98AC-F6ABEDDC24B2}" dt="2020-03-06T09:14:13.653" v="1"/>
        <pc:sldMkLst>
          <pc:docMk/>
          <pc:sldMk cId="2814359166" sldId="558"/>
        </pc:sldMkLst>
        <pc:grpChg chg="add del">
          <ac:chgData name="Jenny Kestrup" userId="S::jenny.kestrup@sysav.se::7e7568fc-e17b-4bf9-87a9-c76b9bee4ef8" providerId="AD" clId="Web-{059BB58F-6C01-EFE5-98AC-F6ABEDDC24B2}" dt="2020-03-06T09:14:13.653" v="1"/>
          <ac:grpSpMkLst>
            <pc:docMk/>
            <pc:sldMk cId="2814359166" sldId="558"/>
            <ac:grpSpMk id="3" creationId="{3115EA0D-7E56-4D67-AF7F-B1C1FAC7A2ED}"/>
          </ac:grpSpMkLst>
        </pc:grpChg>
        <pc:grpChg chg="topLvl">
          <ac:chgData name="Jenny Kestrup" userId="S::jenny.kestrup@sysav.se::7e7568fc-e17b-4bf9-87a9-c76b9bee4ef8" providerId="AD" clId="Web-{059BB58F-6C01-EFE5-98AC-F6ABEDDC24B2}" dt="2020-03-06T09:14:13.653" v="1"/>
          <ac:grpSpMkLst>
            <pc:docMk/>
            <pc:sldMk cId="2814359166" sldId="558"/>
            <ac:grpSpMk id="14" creationId="{6C2DF165-BECD-AB4F-A93F-312AC6E7F3F4}"/>
          </ac:grpSpMkLst>
        </pc:grpChg>
        <pc:grpChg chg="topLvl">
          <ac:chgData name="Jenny Kestrup" userId="S::jenny.kestrup@sysav.se::7e7568fc-e17b-4bf9-87a9-c76b9bee4ef8" providerId="AD" clId="Web-{059BB58F-6C01-EFE5-98AC-F6ABEDDC24B2}" dt="2020-03-06T09:14:13.653" v="1"/>
          <ac:grpSpMkLst>
            <pc:docMk/>
            <pc:sldMk cId="2814359166" sldId="558"/>
            <ac:grpSpMk id="15" creationId="{61F2CDF1-BD55-6541-9CB5-F6673B29767B}"/>
          </ac:grpSpMkLst>
        </pc:grpChg>
        <pc:picChg chg="topLvl">
          <ac:chgData name="Jenny Kestrup" userId="S::jenny.kestrup@sysav.se::7e7568fc-e17b-4bf9-87a9-c76b9bee4ef8" providerId="AD" clId="Web-{059BB58F-6C01-EFE5-98AC-F6ABEDDC24B2}" dt="2020-03-06T09:14:13.653" v="1"/>
          <ac:picMkLst>
            <pc:docMk/>
            <pc:sldMk cId="2814359166" sldId="558"/>
            <ac:picMk id="2" creationId="{2136BF5E-3F9A-B540-A3AA-768868705D43}"/>
          </ac:picMkLst>
        </pc:picChg>
        <pc:picChg chg="topLvl">
          <ac:chgData name="Jenny Kestrup" userId="S::jenny.kestrup@sysav.se::7e7568fc-e17b-4bf9-87a9-c76b9bee4ef8" providerId="AD" clId="Web-{059BB58F-6C01-EFE5-98AC-F6ABEDDC24B2}" dt="2020-03-06T09:14:13.653" v="1"/>
          <ac:picMkLst>
            <pc:docMk/>
            <pc:sldMk cId="2814359166" sldId="558"/>
            <ac:picMk id="9" creationId="{B8DC7367-9660-3842-B2C9-AE4724A38664}"/>
          </ac:picMkLst>
        </pc:picChg>
        <pc:picChg chg="topLvl">
          <ac:chgData name="Jenny Kestrup" userId="S::jenny.kestrup@sysav.se::7e7568fc-e17b-4bf9-87a9-c76b9bee4ef8" providerId="AD" clId="Web-{059BB58F-6C01-EFE5-98AC-F6ABEDDC24B2}" dt="2020-03-06T09:14:13.653" v="1"/>
          <ac:picMkLst>
            <pc:docMk/>
            <pc:sldMk cId="2814359166" sldId="558"/>
            <ac:picMk id="10" creationId="{AF48B055-CB70-D048-B9E9-281D9E8CBC67}"/>
          </ac:picMkLst>
        </pc:picChg>
        <pc:picChg chg="topLvl">
          <ac:chgData name="Jenny Kestrup" userId="S::jenny.kestrup@sysav.se::7e7568fc-e17b-4bf9-87a9-c76b9bee4ef8" providerId="AD" clId="Web-{059BB58F-6C01-EFE5-98AC-F6ABEDDC24B2}" dt="2020-03-06T09:14:13.653" v="1"/>
          <ac:picMkLst>
            <pc:docMk/>
            <pc:sldMk cId="2814359166" sldId="558"/>
            <ac:picMk id="11" creationId="{D2CE4C06-B5F5-EA44-9A92-F7FDD4B6419D}"/>
          </ac:picMkLst>
        </pc:picChg>
        <pc:picChg chg="topLvl">
          <ac:chgData name="Jenny Kestrup" userId="S::jenny.kestrup@sysav.se::7e7568fc-e17b-4bf9-87a9-c76b9bee4ef8" providerId="AD" clId="Web-{059BB58F-6C01-EFE5-98AC-F6ABEDDC24B2}" dt="2020-03-06T09:14:13.653" v="1"/>
          <ac:picMkLst>
            <pc:docMk/>
            <pc:sldMk cId="2814359166" sldId="558"/>
            <ac:picMk id="12" creationId="{76610068-AF04-4947-AF9E-48824EAD2FE4}"/>
          </ac:picMkLst>
        </pc:picChg>
        <pc:picChg chg="topLvl">
          <ac:chgData name="Jenny Kestrup" userId="S::jenny.kestrup@sysav.se::7e7568fc-e17b-4bf9-87a9-c76b9bee4ef8" providerId="AD" clId="Web-{059BB58F-6C01-EFE5-98AC-F6ABEDDC24B2}" dt="2020-03-06T09:14:13.653" v="1"/>
          <ac:picMkLst>
            <pc:docMk/>
            <pc:sldMk cId="2814359166" sldId="558"/>
            <ac:picMk id="13" creationId="{BD843C17-C7E3-0B45-BC88-CA3C8C26EBF7}"/>
          </ac:picMkLst>
        </pc:picChg>
        <pc:picChg chg="topLvl">
          <ac:chgData name="Jenny Kestrup" userId="S::jenny.kestrup@sysav.se::7e7568fc-e17b-4bf9-87a9-c76b9bee4ef8" providerId="AD" clId="Web-{059BB58F-6C01-EFE5-98AC-F6ABEDDC24B2}" dt="2020-03-06T09:14:13.653" v="1"/>
          <ac:picMkLst>
            <pc:docMk/>
            <pc:sldMk cId="2814359166" sldId="558"/>
            <ac:picMk id="16" creationId="{2E8C02F5-CC95-AA4D-B9D2-5D94AB41D088}"/>
          </ac:picMkLst>
        </pc:picChg>
      </pc:sldChg>
    </pc:docChg>
  </pc:docChgLst>
  <pc:docChgLst>
    <pc:chgData name="Jenny Kestrup" userId="7e7568fc-e17b-4bf9-87a9-c76b9bee4ef8" providerId="ADAL" clId="{ED1F0971-2DDB-4AC5-BCF5-B4707BE95F75}"/>
    <pc:docChg chg="modSld">
      <pc:chgData name="Jenny Kestrup" userId="7e7568fc-e17b-4bf9-87a9-c76b9bee4ef8" providerId="ADAL" clId="{ED1F0971-2DDB-4AC5-BCF5-B4707BE95F75}" dt="2020-03-12T12:42:28.584" v="55" actId="20577"/>
      <pc:docMkLst>
        <pc:docMk/>
      </pc:docMkLst>
      <pc:sldChg chg="modSp">
        <pc:chgData name="Jenny Kestrup" userId="7e7568fc-e17b-4bf9-87a9-c76b9bee4ef8" providerId="ADAL" clId="{ED1F0971-2DDB-4AC5-BCF5-B4707BE95F75}" dt="2020-03-12T12:42:28.584" v="55" actId="20577"/>
        <pc:sldMkLst>
          <pc:docMk/>
          <pc:sldMk cId="1744289856" sldId="565"/>
        </pc:sldMkLst>
        <pc:spChg chg="mod">
          <ac:chgData name="Jenny Kestrup" userId="7e7568fc-e17b-4bf9-87a9-c76b9bee4ef8" providerId="ADAL" clId="{ED1F0971-2DDB-4AC5-BCF5-B4707BE95F75}" dt="2020-03-12T12:42:28.584" v="55" actId="20577"/>
          <ac:spMkLst>
            <pc:docMk/>
            <pc:sldMk cId="1744289856" sldId="565"/>
            <ac:spMk id="4" creationId="{C5925529-919F-9A4F-9539-11B36EB00AB6}"/>
          </ac:spMkLst>
        </pc:spChg>
      </pc:sldChg>
    </pc:docChg>
  </pc:docChgLst>
  <pc:docChgLst>
    <pc:chgData name="Ann Nerlund" userId="S::ann.nerlund@sysav.se::ab0c8ce4-588f-4b6a-9f2e-0486115815df" providerId="AD" clId="Web-{AC532281-2D90-EDCE-70B3-9D1795A0EEB8}"/>
    <pc:docChg chg="addSld modSld">
      <pc:chgData name="Ann Nerlund" userId="S::ann.nerlund@sysav.se::ab0c8ce4-588f-4b6a-9f2e-0486115815df" providerId="AD" clId="Web-{AC532281-2D90-EDCE-70B3-9D1795A0EEB8}" dt="2020-01-13T14:35:02.085" v="1045" actId="20577"/>
      <pc:docMkLst>
        <pc:docMk/>
      </pc:docMkLst>
      <pc:sldChg chg="modSp">
        <pc:chgData name="Ann Nerlund" userId="S::ann.nerlund@sysav.se::ab0c8ce4-588f-4b6a-9f2e-0486115815df" providerId="AD" clId="Web-{AC532281-2D90-EDCE-70B3-9D1795A0EEB8}" dt="2020-01-13T14:32:45.319" v="1020" actId="20577"/>
        <pc:sldMkLst>
          <pc:docMk/>
          <pc:sldMk cId="1072432445" sldId="322"/>
        </pc:sldMkLst>
        <pc:spChg chg="mod">
          <ac:chgData name="Ann Nerlund" userId="S::ann.nerlund@sysav.se::ab0c8ce4-588f-4b6a-9f2e-0486115815df" providerId="AD" clId="Web-{AC532281-2D90-EDCE-70B3-9D1795A0EEB8}" dt="2020-01-13T14:32:45.319" v="1020" actId="20577"/>
          <ac:spMkLst>
            <pc:docMk/>
            <pc:sldMk cId="1072432445" sldId="322"/>
            <ac:spMk id="3" creationId="{7E7B5C59-B1AB-F04A-8764-6D0C0F47BABB}"/>
          </ac:spMkLst>
        </pc:spChg>
      </pc:sldChg>
      <pc:sldChg chg="modSp modNotes">
        <pc:chgData name="Ann Nerlund" userId="S::ann.nerlund@sysav.se::ab0c8ce4-588f-4b6a-9f2e-0486115815df" providerId="AD" clId="Web-{AC532281-2D90-EDCE-70B3-9D1795A0EEB8}" dt="2020-01-13T14:08:39.781" v="845"/>
        <pc:sldMkLst>
          <pc:docMk/>
          <pc:sldMk cId="3825678728" sldId="541"/>
        </pc:sldMkLst>
        <pc:spChg chg="mod">
          <ac:chgData name="Ann Nerlund" userId="S::ann.nerlund@sysav.se::ab0c8ce4-588f-4b6a-9f2e-0486115815df" providerId="AD" clId="Web-{AC532281-2D90-EDCE-70B3-9D1795A0EEB8}" dt="2020-01-13T13:32:33.239" v="139" actId="20577"/>
          <ac:spMkLst>
            <pc:docMk/>
            <pc:sldMk cId="3825678728" sldId="541"/>
            <ac:spMk id="3" creationId="{88B73CE7-AD16-E648-BAD5-3772FBC5D7D8}"/>
          </ac:spMkLst>
        </pc:spChg>
      </pc:sldChg>
      <pc:sldChg chg="modNotes">
        <pc:chgData name="Ann Nerlund" userId="S::ann.nerlund@sysav.se::ab0c8ce4-588f-4b6a-9f2e-0486115815df" providerId="AD" clId="Web-{AC532281-2D90-EDCE-70B3-9D1795A0EEB8}" dt="2020-01-13T13:59:20.809" v="517"/>
        <pc:sldMkLst>
          <pc:docMk/>
          <pc:sldMk cId="2716799966" sldId="555"/>
        </pc:sldMkLst>
      </pc:sldChg>
      <pc:sldChg chg="modNotes">
        <pc:chgData name="Ann Nerlund" userId="S::ann.nerlund@sysav.se::ab0c8ce4-588f-4b6a-9f2e-0486115815df" providerId="AD" clId="Web-{AC532281-2D90-EDCE-70B3-9D1795A0EEB8}" dt="2020-01-13T13:41:32.366" v="327"/>
        <pc:sldMkLst>
          <pc:docMk/>
          <pc:sldMk cId="1976800007" sldId="557"/>
        </pc:sldMkLst>
      </pc:sldChg>
      <pc:sldChg chg="modNotes">
        <pc:chgData name="Ann Nerlund" userId="S::ann.nerlund@sysav.se::ab0c8ce4-588f-4b6a-9f2e-0486115815df" providerId="AD" clId="Web-{AC532281-2D90-EDCE-70B3-9D1795A0EEB8}" dt="2020-01-13T13:46:40.836" v="344"/>
        <pc:sldMkLst>
          <pc:docMk/>
          <pc:sldMk cId="2814359166" sldId="558"/>
        </pc:sldMkLst>
      </pc:sldChg>
      <pc:sldChg chg="modNotes">
        <pc:chgData name="Ann Nerlund" userId="S::ann.nerlund@sysav.se::ab0c8ce4-588f-4b6a-9f2e-0486115815df" providerId="AD" clId="Web-{AC532281-2D90-EDCE-70B3-9D1795A0EEB8}" dt="2020-01-13T13:47:56.540" v="347"/>
        <pc:sldMkLst>
          <pc:docMk/>
          <pc:sldMk cId="2444060458" sldId="559"/>
        </pc:sldMkLst>
      </pc:sldChg>
      <pc:sldChg chg="modNotes">
        <pc:chgData name="Ann Nerlund" userId="S::ann.nerlund@sysav.se::ab0c8ce4-588f-4b6a-9f2e-0486115815df" providerId="AD" clId="Web-{AC532281-2D90-EDCE-70B3-9D1795A0EEB8}" dt="2020-01-13T13:57:04.480" v="421"/>
        <pc:sldMkLst>
          <pc:docMk/>
          <pc:sldMk cId="1491485885" sldId="560"/>
        </pc:sldMkLst>
      </pc:sldChg>
      <pc:sldChg chg="modNotes">
        <pc:chgData name="Ann Nerlund" userId="S::ann.nerlund@sysav.se::ab0c8ce4-588f-4b6a-9f2e-0486115815df" providerId="AD" clId="Web-{AC532281-2D90-EDCE-70B3-9D1795A0EEB8}" dt="2020-01-13T14:01:42.718" v="523"/>
        <pc:sldMkLst>
          <pc:docMk/>
          <pc:sldMk cId="2175053672" sldId="562"/>
        </pc:sldMkLst>
      </pc:sldChg>
      <pc:sldChg chg="modNotes">
        <pc:chgData name="Ann Nerlund" userId="S::ann.nerlund@sysav.se::ab0c8ce4-588f-4b6a-9f2e-0486115815df" providerId="AD" clId="Web-{AC532281-2D90-EDCE-70B3-9D1795A0EEB8}" dt="2020-01-13T14:04:06.326" v="627"/>
        <pc:sldMkLst>
          <pc:docMk/>
          <pc:sldMk cId="832320069" sldId="563"/>
        </pc:sldMkLst>
      </pc:sldChg>
      <pc:sldChg chg="modSp modNotes">
        <pc:chgData name="Ann Nerlund" userId="S::ann.nerlund@sysav.se::ab0c8ce4-588f-4b6a-9f2e-0486115815df" providerId="AD" clId="Web-{AC532281-2D90-EDCE-70B3-9D1795A0EEB8}" dt="2020-01-13T14:34:59.351" v="1043" actId="20577"/>
        <pc:sldMkLst>
          <pc:docMk/>
          <pc:sldMk cId="1744289856" sldId="565"/>
        </pc:sldMkLst>
        <pc:spChg chg="mod">
          <ac:chgData name="Ann Nerlund" userId="S::ann.nerlund@sysav.se::ab0c8ce4-588f-4b6a-9f2e-0486115815df" providerId="AD" clId="Web-{AC532281-2D90-EDCE-70B3-9D1795A0EEB8}" dt="2020-01-13T14:34:59.351" v="1043" actId="20577"/>
          <ac:spMkLst>
            <pc:docMk/>
            <pc:sldMk cId="1744289856" sldId="565"/>
            <ac:spMk id="5" creationId="{E1A98CBE-3851-9A44-8DBC-5A178FC6D2C1}"/>
          </ac:spMkLst>
        </pc:spChg>
      </pc:sldChg>
      <pc:sldChg chg="modNotes">
        <pc:chgData name="Ann Nerlund" userId="S::ann.nerlund@sysav.se::ab0c8ce4-588f-4b6a-9f2e-0486115815df" providerId="AD" clId="Web-{AC532281-2D90-EDCE-70B3-9D1795A0EEB8}" dt="2020-01-13T14:06:00.358" v="678"/>
        <pc:sldMkLst>
          <pc:docMk/>
          <pc:sldMk cId="3899399851" sldId="570"/>
        </pc:sldMkLst>
      </pc:sldChg>
      <pc:sldChg chg="addSp delSp modSp new addAnim modNotes">
        <pc:chgData name="Ann Nerlund" userId="S::ann.nerlund@sysav.se::ab0c8ce4-588f-4b6a-9f2e-0486115815df" providerId="AD" clId="Web-{AC532281-2D90-EDCE-70B3-9D1795A0EEB8}" dt="2020-01-13T14:25:45.552" v="1010" actId="1076"/>
        <pc:sldMkLst>
          <pc:docMk/>
          <pc:sldMk cId="1125139015" sldId="571"/>
        </pc:sldMkLst>
        <pc:spChg chg="mod">
          <ac:chgData name="Ann Nerlund" userId="S::ann.nerlund@sysav.se::ab0c8ce4-588f-4b6a-9f2e-0486115815df" providerId="AD" clId="Web-{AC532281-2D90-EDCE-70B3-9D1795A0EEB8}" dt="2020-01-13T14:16:00.861" v="997" actId="20577"/>
          <ac:spMkLst>
            <pc:docMk/>
            <pc:sldMk cId="1125139015" sldId="571"/>
            <ac:spMk id="2" creationId="{7F58FCD9-BE3D-4B2C-AF8C-BA6FDB6522E1}"/>
          </ac:spMkLst>
        </pc:spChg>
        <pc:spChg chg="del">
          <ac:chgData name="Ann Nerlund" userId="S::ann.nerlund@sysav.se::ab0c8ce4-588f-4b6a-9f2e-0486115815df" providerId="AD" clId="Web-{AC532281-2D90-EDCE-70B3-9D1795A0EEB8}" dt="2020-01-13T14:09:30.718" v="870"/>
          <ac:spMkLst>
            <pc:docMk/>
            <pc:sldMk cId="1125139015" sldId="571"/>
            <ac:spMk id="3" creationId="{B4B4160B-00C2-445A-AC69-E3163C9A7D43}"/>
          </ac:spMkLst>
        </pc:spChg>
        <pc:spChg chg="add mod">
          <ac:chgData name="Ann Nerlund" userId="S::ann.nerlund@sysav.se::ab0c8ce4-588f-4b6a-9f2e-0486115815df" providerId="AD" clId="Web-{AC532281-2D90-EDCE-70B3-9D1795A0EEB8}" dt="2020-01-13T14:25:45.552" v="1010" actId="1076"/>
          <ac:spMkLst>
            <pc:docMk/>
            <pc:sldMk cId="1125139015" sldId="571"/>
            <ac:spMk id="33" creationId="{0F12B53C-3413-47E7-8C44-C9B1F02D3D0A}"/>
          </ac:spMkLst>
        </pc:spChg>
        <pc:spChg chg="add mod">
          <ac:chgData name="Ann Nerlund" userId="S::ann.nerlund@sysav.se::ab0c8ce4-588f-4b6a-9f2e-0486115815df" providerId="AD" clId="Web-{AC532281-2D90-EDCE-70B3-9D1795A0EEB8}" dt="2020-01-13T14:10:30.781" v="881" actId="14100"/>
          <ac:spMkLst>
            <pc:docMk/>
            <pc:sldMk cId="1125139015" sldId="571"/>
            <ac:spMk id="35" creationId="{007C67BB-B394-4A0C-B00D-DF2885D135AE}"/>
          </ac:spMkLst>
        </pc:spChg>
        <pc:spChg chg="add mod">
          <ac:chgData name="Ann Nerlund" userId="S::ann.nerlund@sysav.se::ab0c8ce4-588f-4b6a-9f2e-0486115815df" providerId="AD" clId="Web-{AC532281-2D90-EDCE-70B3-9D1795A0EEB8}" dt="2020-01-13T14:25:32.551" v="1006" actId="1076"/>
          <ac:spMkLst>
            <pc:docMk/>
            <pc:sldMk cId="1125139015" sldId="571"/>
            <ac:spMk id="41" creationId="{D8049A03-CD70-468C-9C7F-ADEE825B7FDB}"/>
          </ac:spMkLst>
        </pc:spChg>
        <pc:spChg chg="add mod">
          <ac:chgData name="Ann Nerlund" userId="S::ann.nerlund@sysav.se::ab0c8ce4-588f-4b6a-9f2e-0486115815df" providerId="AD" clId="Web-{AC532281-2D90-EDCE-70B3-9D1795A0EEB8}" dt="2020-01-13T14:25:37.879" v="1008" actId="1076"/>
          <ac:spMkLst>
            <pc:docMk/>
            <pc:sldMk cId="1125139015" sldId="571"/>
            <ac:spMk id="43" creationId="{BC904629-D7CE-410B-8650-E26E4373D3B2}"/>
          </ac:spMkLst>
        </pc:spChg>
        <pc:grpChg chg="add">
          <ac:chgData name="Ann Nerlund" userId="S::ann.nerlund@sysav.se::ab0c8ce4-588f-4b6a-9f2e-0486115815df" providerId="AD" clId="Web-{AC532281-2D90-EDCE-70B3-9D1795A0EEB8}" dt="2020-01-13T14:09:25.125" v="864"/>
          <ac:grpSpMkLst>
            <pc:docMk/>
            <pc:sldMk cId="1125139015" sldId="571"/>
            <ac:grpSpMk id="7" creationId="{483C410B-2579-4EF7-8FE0-6CCD8E5BF354}"/>
          </ac:grpSpMkLst>
        </pc:grpChg>
        <pc:grpChg chg="add">
          <ac:chgData name="Ann Nerlund" userId="S::ann.nerlund@sysav.se::ab0c8ce4-588f-4b6a-9f2e-0486115815df" providerId="AD" clId="Web-{AC532281-2D90-EDCE-70B3-9D1795A0EEB8}" dt="2020-01-13T14:09:25.140" v="865"/>
          <ac:grpSpMkLst>
            <pc:docMk/>
            <pc:sldMk cId="1125139015" sldId="571"/>
            <ac:grpSpMk id="11" creationId="{DA3E06B0-BFA8-4827-9E4F-8BBC70CBA5E5}"/>
          </ac:grpSpMkLst>
        </pc:grpChg>
        <pc:grpChg chg="add mod">
          <ac:chgData name="Ann Nerlund" userId="S::ann.nerlund@sysav.se::ab0c8ce4-588f-4b6a-9f2e-0486115815df" providerId="AD" clId="Web-{AC532281-2D90-EDCE-70B3-9D1795A0EEB8}" dt="2020-01-13T14:25:23.442" v="1004" actId="1076"/>
          <ac:grpSpMkLst>
            <pc:docMk/>
            <pc:sldMk cId="1125139015" sldId="571"/>
            <ac:grpSpMk id="15" creationId="{8A1A8C3C-1841-413A-AD71-5E2D1FD535A4}"/>
          </ac:grpSpMkLst>
        </pc:grpChg>
        <pc:grpChg chg="add mod">
          <ac:chgData name="Ann Nerlund" userId="S::ann.nerlund@sysav.se::ab0c8ce4-588f-4b6a-9f2e-0486115815df" providerId="AD" clId="Web-{AC532281-2D90-EDCE-70B3-9D1795A0EEB8}" dt="2020-01-13T14:25:13.942" v="1002" actId="1076"/>
          <ac:grpSpMkLst>
            <pc:docMk/>
            <pc:sldMk cId="1125139015" sldId="571"/>
            <ac:grpSpMk id="19" creationId="{AD664644-64C6-4FD8-B417-E4D877213E2D}"/>
          </ac:grpSpMkLst>
        </pc:grpChg>
        <pc:grpChg chg="add">
          <ac:chgData name="Ann Nerlund" userId="S::ann.nerlund@sysav.se::ab0c8ce4-588f-4b6a-9f2e-0486115815df" providerId="AD" clId="Web-{AC532281-2D90-EDCE-70B3-9D1795A0EEB8}" dt="2020-01-13T14:09:25.218" v="868"/>
          <ac:grpSpMkLst>
            <pc:docMk/>
            <pc:sldMk cId="1125139015" sldId="571"/>
            <ac:grpSpMk id="23" creationId="{4203CAB4-F8B3-4249-A689-00A3F317DD6C}"/>
          </ac:grpSpMkLst>
        </pc:grpChg>
        <pc:grpChg chg="add">
          <ac:chgData name="Ann Nerlund" userId="S::ann.nerlund@sysav.se::ab0c8ce4-588f-4b6a-9f2e-0486115815df" providerId="AD" clId="Web-{AC532281-2D90-EDCE-70B3-9D1795A0EEB8}" dt="2020-01-13T14:09:25.250" v="869"/>
          <ac:grpSpMkLst>
            <pc:docMk/>
            <pc:sldMk cId="1125139015" sldId="571"/>
            <ac:grpSpMk id="27" creationId="{B17E6D9F-2C53-48FA-B35E-9A87F7677734}"/>
          </ac:grpSpMkLst>
        </pc:grpChg>
        <pc:picChg chg="mod">
          <ac:chgData name="Ann Nerlund" userId="S::ann.nerlund@sysav.se::ab0c8ce4-588f-4b6a-9f2e-0486115815df" providerId="AD" clId="Web-{AC532281-2D90-EDCE-70B3-9D1795A0EEB8}" dt="2020-01-13T14:25:19.458" v="1003" actId="1076"/>
          <ac:picMkLst>
            <pc:docMk/>
            <pc:sldMk cId="1125139015" sldId="571"/>
            <ac:picMk id="13" creationId="{10776ACD-E169-4043-8AB8-C0997FE0370E}"/>
          </ac:picMkLst>
        </pc:picChg>
        <pc:picChg chg="add mod">
          <ac:chgData name="Ann Nerlund" userId="S::ann.nerlund@sysav.se::ab0c8ce4-588f-4b6a-9f2e-0486115815df" providerId="AD" clId="Web-{AC532281-2D90-EDCE-70B3-9D1795A0EEB8}" dt="2020-01-13T14:25:45.536" v="1009" actId="1076"/>
          <ac:picMkLst>
            <pc:docMk/>
            <pc:sldMk cId="1125139015" sldId="571"/>
            <ac:picMk id="29" creationId="{BBD82A95-5AC2-4A8D-9A47-C6332C303D9A}"/>
          </ac:picMkLst>
        </pc:picChg>
        <pc:picChg chg="add mod">
          <ac:chgData name="Ann Nerlund" userId="S::ann.nerlund@sysav.se::ab0c8ce4-588f-4b6a-9f2e-0486115815df" providerId="AD" clId="Web-{AC532281-2D90-EDCE-70B3-9D1795A0EEB8}" dt="2020-01-13T14:10:30.812" v="884" actId="14100"/>
          <ac:picMkLst>
            <pc:docMk/>
            <pc:sldMk cId="1125139015" sldId="571"/>
            <ac:picMk id="31" creationId="{56CF9B2E-B2B4-4DD0-9091-0D57D01F1993}"/>
          </ac:picMkLst>
        </pc:picChg>
        <pc:picChg chg="add mod">
          <ac:chgData name="Ann Nerlund" userId="S::ann.nerlund@sysav.se::ab0c8ce4-588f-4b6a-9f2e-0486115815df" providerId="AD" clId="Web-{AC532281-2D90-EDCE-70B3-9D1795A0EEB8}" dt="2020-01-13T14:25:37.864" v="1007" actId="1076"/>
          <ac:picMkLst>
            <pc:docMk/>
            <pc:sldMk cId="1125139015" sldId="571"/>
            <ac:picMk id="37" creationId="{C632F738-7813-44C4-8B28-7518B2382AFA}"/>
          </ac:picMkLst>
        </pc:picChg>
        <pc:picChg chg="add mod">
          <ac:chgData name="Ann Nerlund" userId="S::ann.nerlund@sysav.se::ab0c8ce4-588f-4b6a-9f2e-0486115815df" providerId="AD" clId="Web-{AC532281-2D90-EDCE-70B3-9D1795A0EEB8}" dt="2020-01-13T14:25:32.520" v="1005" actId="1076"/>
          <ac:picMkLst>
            <pc:docMk/>
            <pc:sldMk cId="1125139015" sldId="571"/>
            <ac:picMk id="39" creationId="{4E03CE95-C621-4EF0-AE24-2C3B8D277D35}"/>
          </ac:picMkLst>
        </pc:picChg>
      </pc:sldChg>
    </pc:docChg>
  </pc:docChgLst>
  <pc:docChgLst>
    <pc:chgData name="Ann Nerlund" userId="S::ann.nerlund@sysav.se::ab0c8ce4-588f-4b6a-9f2e-0486115815df" providerId="AD" clId="Web-{4A2E86A3-EDA3-BA6E-B58C-0051E240DC5B}"/>
    <pc:docChg chg="addSld">
      <pc:chgData name="Ann Nerlund" userId="S::ann.nerlund@sysav.se::ab0c8ce4-588f-4b6a-9f2e-0486115815df" providerId="AD" clId="Web-{4A2E86A3-EDA3-BA6E-B58C-0051E240DC5B}" dt="2020-01-13T12:06:50.932" v="1"/>
      <pc:docMkLst>
        <pc:docMk/>
      </pc:docMkLst>
      <pc:sldChg chg="add">
        <pc:chgData name="Ann Nerlund" userId="S::ann.nerlund@sysav.se::ab0c8ce4-588f-4b6a-9f2e-0486115815df" providerId="AD" clId="Web-{4A2E86A3-EDA3-BA6E-B58C-0051E240DC5B}" dt="2020-01-13T12:06:50.714" v="0"/>
        <pc:sldMkLst>
          <pc:docMk/>
          <pc:sldMk cId="2301222358" sldId="569"/>
        </pc:sldMkLst>
      </pc:sldChg>
      <pc:sldChg chg="add">
        <pc:chgData name="Ann Nerlund" userId="S::ann.nerlund@sysav.se::ab0c8ce4-588f-4b6a-9f2e-0486115815df" providerId="AD" clId="Web-{4A2E86A3-EDA3-BA6E-B58C-0051E240DC5B}" dt="2020-01-13T12:06:50.932" v="1"/>
        <pc:sldMkLst>
          <pc:docMk/>
          <pc:sldMk cId="3899399851" sldId="570"/>
        </pc:sldMkLst>
      </pc:sldChg>
    </pc:docChg>
  </pc:docChgLst>
  <pc:docChgLst>
    <pc:chgData name="Minna Borgkvist" userId="d6a6c479-377a-4d69-b3a6-7a2ab78861f6" providerId="ADAL" clId="{C36D99E5-C615-487F-A9AB-B43DCF1E174C}"/>
    <pc:docChg chg="custSel modSld">
      <pc:chgData name="Minna Borgkvist" userId="d6a6c479-377a-4d69-b3a6-7a2ab78861f6" providerId="ADAL" clId="{C36D99E5-C615-487F-A9AB-B43DCF1E174C}" dt="2023-10-24T13:37:41.446" v="19"/>
      <pc:docMkLst>
        <pc:docMk/>
      </pc:docMkLst>
      <pc:sldChg chg="modSp mod">
        <pc:chgData name="Minna Borgkvist" userId="d6a6c479-377a-4d69-b3a6-7a2ab78861f6" providerId="ADAL" clId="{C36D99E5-C615-487F-A9AB-B43DCF1E174C}" dt="2023-10-24T13:34:48.098" v="16"/>
        <pc:sldMkLst>
          <pc:docMk/>
          <pc:sldMk cId="3306735566" sldId="556"/>
        </pc:sldMkLst>
        <pc:spChg chg="mod">
          <ac:chgData name="Minna Borgkvist" userId="d6a6c479-377a-4d69-b3a6-7a2ab78861f6" providerId="ADAL" clId="{C36D99E5-C615-487F-A9AB-B43DCF1E174C}" dt="2023-10-24T13:34:48.098" v="16"/>
          <ac:spMkLst>
            <pc:docMk/>
            <pc:sldMk cId="3306735566" sldId="556"/>
            <ac:spMk id="3" creationId="{FCB52233-0679-F446-93BD-3EBA6A7D2251}"/>
          </ac:spMkLst>
        </pc:spChg>
      </pc:sldChg>
      <pc:sldChg chg="modNotesTx">
        <pc:chgData name="Minna Borgkvist" userId="d6a6c479-377a-4d69-b3a6-7a2ab78861f6" providerId="ADAL" clId="{C36D99E5-C615-487F-A9AB-B43DCF1E174C}" dt="2023-10-09T11:21:39.705" v="15" actId="20577"/>
        <pc:sldMkLst>
          <pc:docMk/>
          <pc:sldMk cId="2175053672" sldId="562"/>
        </pc:sldMkLst>
      </pc:sldChg>
      <pc:sldChg chg="delSp modSp mod">
        <pc:chgData name="Minna Borgkvist" userId="d6a6c479-377a-4d69-b3a6-7a2ab78861f6" providerId="ADAL" clId="{C36D99E5-C615-487F-A9AB-B43DCF1E174C}" dt="2023-10-24T13:35:22.560" v="18" actId="478"/>
        <pc:sldMkLst>
          <pc:docMk/>
          <pc:sldMk cId="1354632455" sldId="564"/>
        </pc:sldMkLst>
        <pc:spChg chg="del mod">
          <ac:chgData name="Minna Borgkvist" userId="d6a6c479-377a-4d69-b3a6-7a2ab78861f6" providerId="ADAL" clId="{C36D99E5-C615-487F-A9AB-B43DCF1E174C}" dt="2023-10-24T13:35:22.560" v="18" actId="478"/>
          <ac:spMkLst>
            <pc:docMk/>
            <pc:sldMk cId="1354632455" sldId="564"/>
            <ac:spMk id="9" creationId="{4579ED91-2CB7-F146-AC4E-7BBAD18774A5}"/>
          </ac:spMkLst>
        </pc:spChg>
      </pc:sldChg>
      <pc:sldChg chg="modNotesTx">
        <pc:chgData name="Minna Borgkvist" userId="d6a6c479-377a-4d69-b3a6-7a2ab78861f6" providerId="ADAL" clId="{C36D99E5-C615-487F-A9AB-B43DCF1E174C}" dt="2023-10-24T13:37:41.446" v="19"/>
        <pc:sldMkLst>
          <pc:docMk/>
          <pc:sldMk cId="2900060942" sldId="56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CEE114-76DE-A549-9C21-8C57A927385A}" type="datetimeFigureOut">
              <a:rPr lang="sv-SE" smtClean="0"/>
              <a:t>2023-10-24</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sv-SE"/>
              <a:t>Redigera format för bakgrundstext
Nivå två
Nivå tre
Nivå fyra
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A7930E-5619-8D42-AECF-23D8BC9DC2F6}" type="slidenum">
              <a:rPr lang="sv-SE" smtClean="0"/>
              <a:t>‹#›</a:t>
            </a:fld>
            <a:endParaRPr lang="sv-SE"/>
          </a:p>
        </p:txBody>
      </p:sp>
    </p:spTree>
    <p:extLst>
      <p:ext uri="{BB962C8B-B14F-4D97-AF65-F5344CB8AC3E}">
        <p14:creationId xmlns:p14="http://schemas.microsoft.com/office/powerpoint/2010/main" val="3165995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0BA7930E-5619-8D42-AECF-23D8BC9DC2F6}" type="slidenum">
              <a:rPr lang="sv-SE" smtClean="0"/>
              <a:t>1</a:t>
            </a:fld>
            <a:endParaRPr lang="sv-SE"/>
          </a:p>
        </p:txBody>
      </p:sp>
    </p:spTree>
    <p:extLst>
      <p:ext uri="{BB962C8B-B14F-4D97-AF65-F5344CB8AC3E}">
        <p14:creationId xmlns:p14="http://schemas.microsoft.com/office/powerpoint/2010/main" val="41969462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Grovsopor</a:t>
            </a:r>
          </a:p>
          <a:p>
            <a:r>
              <a:rPr lang="sv-SE" dirty="0"/>
              <a:t>Sopor</a:t>
            </a:r>
            <a:r>
              <a:rPr lang="sv-SE" sz="1200" b="0" i="0" kern="1200" dirty="0">
                <a:solidFill>
                  <a:schemeClr val="tx1"/>
                </a:solidFill>
                <a:effectLst/>
                <a:latin typeface="+mn-lt"/>
                <a:ea typeface="+mn-ea"/>
                <a:cs typeface="+mn-cs"/>
              </a:rPr>
              <a:t> som inte får plats </a:t>
            </a:r>
            <a:r>
              <a:rPr lang="sv-SE" dirty="0"/>
              <a:t>i soppåsen där hemma </a:t>
            </a:r>
            <a:r>
              <a:rPr lang="sv-SE" sz="1200" b="0" i="0" kern="1200" dirty="0">
                <a:solidFill>
                  <a:schemeClr val="tx1"/>
                </a:solidFill>
                <a:effectLst/>
                <a:latin typeface="+mn-lt"/>
                <a:ea typeface="+mn-ea"/>
                <a:cs typeface="+mn-cs"/>
              </a:rPr>
              <a:t>lämnas på någon av landets cirka 600 återvinningscentraler. </a:t>
            </a:r>
            <a:r>
              <a:rPr lang="sv-SE" dirty="0"/>
              <a:t>Grovsopor kan t.ex. vara möbler, gräsklippare, cyklar eller byggmaterial. Sysav</a:t>
            </a:r>
            <a:r>
              <a:rPr lang="sv-SE" sz="1200" b="0" i="0" kern="1200" dirty="0">
                <a:solidFill>
                  <a:schemeClr val="tx1"/>
                </a:solidFill>
                <a:effectLst/>
                <a:latin typeface="+mn-lt"/>
                <a:ea typeface="+mn-ea"/>
                <a:cs typeface="+mn-cs"/>
              </a:rPr>
              <a:t> har 16 återvinningscentraler i södra Skåne.</a:t>
            </a:r>
            <a:endParaRPr lang="sv-SE" sz="1200" b="0" i="0" kern="1200" dirty="0">
              <a:solidFill>
                <a:schemeClr val="tx1"/>
              </a:solidFill>
              <a:effectLst/>
              <a:latin typeface="+mn-lt"/>
              <a:cs typeface="Calibri"/>
            </a:endParaRPr>
          </a:p>
          <a:p>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10</a:t>
            </a:fld>
            <a:endParaRPr lang="sv-SE"/>
          </a:p>
        </p:txBody>
      </p:sp>
    </p:spTree>
    <p:extLst>
      <p:ext uri="{BB962C8B-B14F-4D97-AF65-F5344CB8AC3E}">
        <p14:creationId xmlns:p14="http://schemas.microsoft.com/office/powerpoint/2010/main" val="40647826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1" i="0" kern="1200" dirty="0">
                <a:solidFill>
                  <a:schemeClr val="tx1"/>
                </a:solidFill>
                <a:effectLst/>
                <a:latin typeface="+mn-lt"/>
                <a:ea typeface="+mn-ea"/>
                <a:cs typeface="+mn-cs"/>
              </a:rPr>
              <a:t>Farligt avfall</a:t>
            </a:r>
          </a:p>
          <a:p>
            <a:r>
              <a:rPr lang="sv-SE" sz="1200" b="0" i="0" kern="1200" dirty="0">
                <a:solidFill>
                  <a:schemeClr val="tx1"/>
                </a:solidFill>
                <a:effectLst/>
                <a:latin typeface="+mn-lt"/>
                <a:ea typeface="+mn-ea"/>
                <a:cs typeface="+mn-cs"/>
              </a:rPr>
              <a:t>Farligt avfall materialsorteras och återvinns så långt det är möjligt.</a:t>
            </a:r>
            <a:r>
              <a:rPr lang="sv-SE" dirty="0"/>
              <a:t> </a:t>
            </a:r>
            <a:r>
              <a:rPr lang="sv-SE" sz="1200" b="0" i="0" kern="1200" dirty="0">
                <a:solidFill>
                  <a:schemeClr val="tx1"/>
                </a:solidFill>
                <a:effectLst/>
                <a:latin typeface="+mn-lt"/>
                <a:ea typeface="+mn-ea"/>
                <a:cs typeface="+mn-cs"/>
              </a:rPr>
              <a:t> Exempel på farligt avfall som delvis återvinns är elektronik, elektriska prylar, småbatterier, bilbatterier, ljuskällor, spillolja och färgburkar.</a:t>
            </a:r>
            <a:r>
              <a:rPr lang="sv-SE" dirty="0"/>
              <a:t> Det som inte kan återvinnas förstörs på ett säkert sätt. Farligt avfall kan du lämna på en återvinningscentral eller hos Farligt avfall-bilen. Läkemedel ska lämnas till apotek. </a:t>
            </a:r>
            <a:endParaRPr lang="sv-SE" sz="1200" b="0" i="0" kern="1200" dirty="0">
              <a:solidFill>
                <a:schemeClr val="tx1"/>
              </a:solidFill>
              <a:effectLst/>
              <a:latin typeface="+mn-lt"/>
              <a:cs typeface="Calibri"/>
            </a:endParaRPr>
          </a:p>
        </p:txBody>
      </p:sp>
      <p:sp>
        <p:nvSpPr>
          <p:cNvPr id="4" name="Platshållare för bildnummer 3"/>
          <p:cNvSpPr>
            <a:spLocks noGrp="1"/>
          </p:cNvSpPr>
          <p:nvPr>
            <p:ph type="sldNum" sz="quarter" idx="5"/>
          </p:nvPr>
        </p:nvSpPr>
        <p:spPr/>
        <p:txBody>
          <a:bodyPr/>
          <a:lstStyle/>
          <a:p>
            <a:fld id="{0BA7930E-5619-8D42-AECF-23D8BC9DC2F6}" type="slidenum">
              <a:rPr lang="sv-SE" smtClean="0"/>
              <a:t>11</a:t>
            </a:fld>
            <a:endParaRPr lang="sv-SE"/>
          </a:p>
        </p:txBody>
      </p:sp>
    </p:spTree>
    <p:extLst>
      <p:ext uri="{BB962C8B-B14F-4D97-AF65-F5344CB8AC3E}">
        <p14:creationId xmlns:p14="http://schemas.microsoft.com/office/powerpoint/2010/main" val="845437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a:solidFill>
                  <a:schemeClr val="tx1"/>
                </a:solidFill>
                <a:effectLst/>
                <a:latin typeface="+mn-lt"/>
                <a:ea typeface="+mn-ea"/>
                <a:cs typeface="+mn-cs"/>
              </a:rPr>
              <a:t>Kompostering</a:t>
            </a:r>
            <a:endParaRPr lang="sv-SE" sz="1200" b="0" i="0" kern="1200" dirty="0">
              <a:solidFill>
                <a:schemeClr val="tx1"/>
              </a:solidFill>
              <a:effectLst/>
              <a:latin typeface="+mn-lt"/>
              <a:ea typeface="+mn-ea"/>
              <a:cs typeface="+mn-cs"/>
            </a:endParaRPr>
          </a:p>
          <a:p>
            <a:r>
              <a:rPr lang="sv-SE" sz="1200" b="0" i="0" kern="1200">
                <a:solidFill>
                  <a:schemeClr val="tx1"/>
                </a:solidFill>
                <a:effectLst/>
                <a:latin typeface="+mn-lt"/>
                <a:ea typeface="+mn-ea"/>
                <a:cs typeface="+mn-cs"/>
              </a:rPr>
              <a:t>Kompostering </a:t>
            </a:r>
            <a:r>
              <a:rPr lang="sv-SE" sz="1200" b="0" i="0" kern="1200" dirty="0">
                <a:solidFill>
                  <a:schemeClr val="tx1"/>
                </a:solidFill>
                <a:effectLst/>
                <a:latin typeface="+mn-lt"/>
                <a:ea typeface="+mn-ea"/>
                <a:cs typeface="+mn-cs"/>
              </a:rPr>
              <a:t>är en form av biologisk återvinning. </a:t>
            </a:r>
            <a:r>
              <a:rPr lang="sv-SE" dirty="0"/>
              <a:t>En kompost är ett ställe eller en behållare där man lägger biologiskt nedbrytbart hushållsavfall eller trädgårdsavfall som ska brytas ned och bli jord.</a:t>
            </a:r>
          </a:p>
          <a:p>
            <a:r>
              <a:rPr lang="sv-SE" sz="1200" b="0" i="0" kern="1200" dirty="0">
                <a:solidFill>
                  <a:schemeClr val="tx1"/>
                </a:solidFill>
                <a:effectLst/>
                <a:latin typeface="+mn-lt"/>
                <a:ea typeface="+mn-ea"/>
                <a:cs typeface="+mn-cs"/>
              </a:rPr>
              <a:t>När park- och trädgårdsavfall komposteras tas all näring och allt organiskt material tillvara, eftersom den färdiga komposten återförs till jorden och kretsloppet på så sätt sluts.</a:t>
            </a:r>
            <a:r>
              <a:rPr lang="sv-SE" dirty="0"/>
              <a:t> </a:t>
            </a:r>
            <a:endParaRPr lang="sv-SE" dirty="0">
              <a:cs typeface="Calibri"/>
            </a:endParaRPr>
          </a:p>
        </p:txBody>
      </p:sp>
      <p:sp>
        <p:nvSpPr>
          <p:cNvPr id="4" name="Slide Number Placeholder 3"/>
          <p:cNvSpPr>
            <a:spLocks noGrp="1"/>
          </p:cNvSpPr>
          <p:nvPr>
            <p:ph type="sldNum" sz="quarter" idx="5"/>
          </p:nvPr>
        </p:nvSpPr>
        <p:spPr/>
        <p:txBody>
          <a:bodyPr/>
          <a:lstStyle/>
          <a:p>
            <a:fld id="{0BA7930E-5619-8D42-AECF-23D8BC9DC2F6}" type="slidenum">
              <a:rPr lang="sv-SE" smtClean="0"/>
              <a:t>13</a:t>
            </a:fld>
            <a:endParaRPr lang="sv-SE"/>
          </a:p>
        </p:txBody>
      </p:sp>
    </p:spTree>
    <p:extLst>
      <p:ext uri="{BB962C8B-B14F-4D97-AF65-F5344CB8AC3E}">
        <p14:creationId xmlns:p14="http://schemas.microsoft.com/office/powerpoint/2010/main" val="1051151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Matavfall</a:t>
            </a:r>
          </a:p>
          <a:p>
            <a:r>
              <a:rPr lang="sv-SE" dirty="0"/>
              <a:t>Matavfall kan genom en särskild process bli till biogas och biogödsel. Enkelt förklarat är att man stänger in matavfallet utan syre tills en gas bildats. </a:t>
            </a:r>
            <a:endParaRPr lang="sv-SE" sz="1200" b="0" i="0" kern="1200" dirty="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fld id="{0BA7930E-5619-8D42-AECF-23D8BC9DC2F6}" type="slidenum">
              <a:rPr lang="sv-SE" smtClean="0"/>
              <a:t>14</a:t>
            </a:fld>
            <a:endParaRPr lang="sv-SE"/>
          </a:p>
        </p:txBody>
      </p:sp>
    </p:spTree>
    <p:extLst>
      <p:ext uri="{BB962C8B-B14F-4D97-AF65-F5344CB8AC3E}">
        <p14:creationId xmlns:p14="http://schemas.microsoft.com/office/powerpoint/2010/main" val="12649249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0" i="0" kern="1200" dirty="0">
                <a:solidFill>
                  <a:schemeClr val="tx1"/>
                </a:solidFill>
                <a:effectLst/>
                <a:latin typeface="+mn-lt"/>
                <a:ea typeface="+mn-ea"/>
                <a:cs typeface="+mn-cs"/>
              </a:rPr>
              <a:t>Glas, stål och aluminium kan återvinnas hur många gånger som helst.</a:t>
            </a:r>
          </a:p>
        </p:txBody>
      </p:sp>
      <p:sp>
        <p:nvSpPr>
          <p:cNvPr id="4" name="Platshållare för bildnummer 3"/>
          <p:cNvSpPr>
            <a:spLocks noGrp="1"/>
          </p:cNvSpPr>
          <p:nvPr>
            <p:ph type="sldNum" sz="quarter" idx="5"/>
          </p:nvPr>
        </p:nvSpPr>
        <p:spPr/>
        <p:txBody>
          <a:bodyPr/>
          <a:lstStyle/>
          <a:p>
            <a:fld id="{0BA7930E-5619-8D42-AECF-23D8BC9DC2F6}" type="slidenum">
              <a:rPr lang="sv-SE" smtClean="0"/>
              <a:t>15</a:t>
            </a:fld>
            <a:endParaRPr lang="sv-SE"/>
          </a:p>
        </p:txBody>
      </p:sp>
    </p:spTree>
    <p:extLst>
      <p:ext uri="{BB962C8B-B14F-4D97-AF65-F5344CB8AC3E}">
        <p14:creationId xmlns:p14="http://schemas.microsoft.com/office/powerpoint/2010/main" val="457874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0" i="0" kern="1200" dirty="0">
                <a:solidFill>
                  <a:schemeClr val="tx1"/>
                </a:solidFill>
                <a:effectLst/>
                <a:latin typeface="+mn-lt"/>
                <a:ea typeface="+mn-ea"/>
                <a:cs typeface="+mn-cs"/>
              </a:rPr>
              <a:t>Det är ett lagbrott att inte sortera sina sopor. </a:t>
            </a:r>
          </a:p>
        </p:txBody>
      </p:sp>
      <p:sp>
        <p:nvSpPr>
          <p:cNvPr id="4" name="Platshållare för bildnummer 3"/>
          <p:cNvSpPr>
            <a:spLocks noGrp="1"/>
          </p:cNvSpPr>
          <p:nvPr>
            <p:ph type="sldNum" sz="quarter" idx="5"/>
          </p:nvPr>
        </p:nvSpPr>
        <p:spPr/>
        <p:txBody>
          <a:bodyPr/>
          <a:lstStyle/>
          <a:p>
            <a:fld id="{0BA7930E-5619-8D42-AECF-23D8BC9DC2F6}" type="slidenum">
              <a:rPr lang="sv-SE" smtClean="0"/>
              <a:t>16</a:t>
            </a:fld>
            <a:endParaRPr lang="sv-SE"/>
          </a:p>
        </p:txBody>
      </p:sp>
    </p:spTree>
    <p:extLst>
      <p:ext uri="{BB962C8B-B14F-4D97-AF65-F5344CB8AC3E}">
        <p14:creationId xmlns:p14="http://schemas.microsoft.com/office/powerpoint/2010/main" val="10925299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cs typeface="Calibri"/>
              </a:rPr>
              <a:t>Fimpar innehåller, förutom farliga ämnen, plast. Fimpar ska slängas i restavfallet så att varken de farliga ämnena eller plasten hamnar i naturen.</a:t>
            </a:r>
          </a:p>
          <a:p>
            <a:endParaRPr lang="sv-SE" sz="1200" b="0" i="0" kern="1200" dirty="0">
              <a:solidFill>
                <a:schemeClr val="tx1"/>
              </a:solidFill>
              <a:effectLst/>
              <a:latin typeface="+mn-lt"/>
              <a:ea typeface="+mn-ea"/>
              <a:cs typeface="Calibri"/>
            </a:endParaRPr>
          </a:p>
          <a:p>
            <a:r>
              <a:rPr lang="sv-SE" sz="1200" b="0" i="0" kern="1200" dirty="0">
                <a:solidFill>
                  <a:schemeClr val="tx1"/>
                </a:solidFill>
                <a:effectLst/>
                <a:latin typeface="+mn-lt"/>
                <a:ea typeface="+mn-ea"/>
                <a:cs typeface="Calibri"/>
              </a:rPr>
              <a:t>Källa: https://hsr.se/artiklar/fimpen-varsta-skrapet</a:t>
            </a:r>
            <a:endParaRPr lang="sv-SE" sz="1200" b="0" i="0" kern="1200" dirty="0">
              <a:solidFill>
                <a:schemeClr val="tx1"/>
              </a:solidFill>
              <a:effectLst/>
              <a:latin typeface="+mn-lt"/>
              <a:ea typeface="+mn-ea"/>
              <a:cs typeface="+mn-cs"/>
            </a:endParaRPr>
          </a:p>
        </p:txBody>
      </p:sp>
      <p:sp>
        <p:nvSpPr>
          <p:cNvPr id="4" name="Platshållare för bildnummer 3"/>
          <p:cNvSpPr>
            <a:spLocks noGrp="1"/>
          </p:cNvSpPr>
          <p:nvPr>
            <p:ph type="sldNum" sz="quarter" idx="5"/>
          </p:nvPr>
        </p:nvSpPr>
        <p:spPr/>
        <p:txBody>
          <a:bodyPr/>
          <a:lstStyle/>
          <a:p>
            <a:fld id="{0BA7930E-5619-8D42-AECF-23D8BC9DC2F6}" type="slidenum">
              <a:rPr lang="sv-SE" smtClean="0"/>
              <a:t>17</a:t>
            </a:fld>
            <a:endParaRPr lang="sv-SE"/>
          </a:p>
        </p:txBody>
      </p:sp>
    </p:spTree>
    <p:extLst>
      <p:ext uri="{BB962C8B-B14F-4D97-AF65-F5344CB8AC3E}">
        <p14:creationId xmlns:p14="http://schemas.microsoft.com/office/powerpoint/2010/main" val="33909267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Avfallshierarkin</a:t>
            </a:r>
            <a:r>
              <a:rPr lang="sv-SE" sz="1200" b="0" i="0" kern="1200" dirty="0">
                <a:solidFill>
                  <a:schemeClr val="tx1"/>
                </a:solidFill>
                <a:effectLst/>
                <a:latin typeface="+mn-lt"/>
                <a:ea typeface="+mn-ea"/>
                <a:cs typeface="+mn-cs"/>
              </a:rPr>
              <a:t> </a:t>
            </a:r>
          </a:p>
          <a:p>
            <a:r>
              <a:rPr lang="sv-SE" sz="1200" b="0" i="0" kern="1200" dirty="0">
                <a:solidFill>
                  <a:schemeClr val="tx1"/>
                </a:solidFill>
                <a:effectLst/>
                <a:latin typeface="+mn-lt"/>
                <a:ea typeface="+mn-ea"/>
                <a:cs typeface="+mn-cs"/>
              </a:rPr>
              <a:t>Avfallshierarkin visar i vilken ordning olika metoder för att behandla avfall bör användas. Den grundar sig  på EU-direktiv och är en metod för att uppnå EU:s miljömål. Att förebygga uppkomsten av avfall är det översta steget i avfallshierarkin och det är prioriterat i både den europeiska och i den svenska avfallslagstiftningen. Genom förbättrade produktionsmetoder och genom förändrade konsumtionsvanor kan vi förhindra att sopor uppstår. Det övergripande syftet med avfallshierarkin är att bryta det starka sambandet mellan tillväxt och generering av sopor.</a:t>
            </a:r>
          </a:p>
          <a:p>
            <a:pPr marL="228600" indent="-228600">
              <a:buAutoNum type="arabicPeriod"/>
            </a:pPr>
            <a:r>
              <a:rPr lang="sv-SE" dirty="0"/>
              <a:t>Förebyggande handlar helt enkelt om i första hand se till att det skapas så lite avfall som möjligt. På det sättet minskar vi användningen av jordens resurser och påverkan på miljön. </a:t>
            </a:r>
          </a:p>
          <a:p>
            <a:pPr marL="228600" indent="-228600">
              <a:buAutoNum type="arabicPeriod"/>
            </a:pPr>
            <a:r>
              <a:rPr lang="sv-SE" dirty="0"/>
              <a:t>Återanvända innebär att vi ska använda det som redan finns utan att design eller material ändras. Det kan vara att man ger bort, säljer eller reparerar gamla prylar. </a:t>
            </a:r>
          </a:p>
          <a:p>
            <a:pPr marL="228600" indent="-228600">
              <a:buAutoNum type="arabicPeriod"/>
            </a:pPr>
            <a:r>
              <a:rPr lang="sv-SE" dirty="0"/>
              <a:t>Materialåtervinning innebär att material ersätts med använt material som sorterats efter sina egenskaper. Det kan vara pappersfibrer till en tidning eller en metallburk som smälts om till en cykel till exempel. </a:t>
            </a:r>
          </a:p>
          <a:p>
            <a:pPr marL="228600" indent="-228600">
              <a:buAutoNum type="arabicPeriod"/>
            </a:pPr>
            <a:r>
              <a:rPr lang="sv-SE" dirty="0"/>
              <a:t>Energiåtervinning används som metod när avfallet inte kan materialåtervinnas. Det görs genom att elda med soporna i ett avfallskraftvärmeverk och ta till vara på energin som el och värme. </a:t>
            </a:r>
          </a:p>
          <a:p>
            <a:pPr marL="228600" indent="-228600">
              <a:buAutoNum type="arabicPeriod"/>
            </a:pPr>
            <a:r>
              <a:rPr lang="sv-SE" dirty="0"/>
              <a:t>Deponera betyder att avfallet tas ut ur kretsloppet för att förvaras tryggt och åtskilt från miljön runt omkring. Man kan säga att det läggs på "tippen" för slutförvaring. </a:t>
            </a:r>
            <a:r>
              <a:rPr lang="sv-SE"/>
              <a:t>Deponering används för avfall som inte kan behandlas på annat sätt, samt för material och ämnen vi inte vill ha tillbaka i naturens kretslopp.</a:t>
            </a:r>
          </a:p>
          <a:p>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18</a:t>
            </a:fld>
            <a:endParaRPr lang="sv-SE"/>
          </a:p>
        </p:txBody>
      </p:sp>
    </p:spTree>
    <p:extLst>
      <p:ext uri="{BB962C8B-B14F-4D97-AF65-F5344CB8AC3E}">
        <p14:creationId xmlns:p14="http://schemas.microsoft.com/office/powerpoint/2010/main" val="15361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0BA7930E-5619-8D42-AECF-23D8BC9DC2F6}" type="slidenum">
              <a:rPr lang="sv-SE" smtClean="0"/>
              <a:t>2</a:t>
            </a:fld>
            <a:endParaRPr lang="sv-SE"/>
          </a:p>
        </p:txBody>
      </p:sp>
    </p:spTree>
    <p:extLst>
      <p:ext uri="{BB962C8B-B14F-4D97-AF65-F5344CB8AC3E}">
        <p14:creationId xmlns:p14="http://schemas.microsoft.com/office/powerpoint/2010/main" val="3759192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Fråga eleverna de vet vad materialåtervinning är.</a:t>
            </a:r>
          </a:p>
        </p:txBody>
      </p:sp>
      <p:sp>
        <p:nvSpPr>
          <p:cNvPr id="4" name="Platshållare för bildnummer 3"/>
          <p:cNvSpPr>
            <a:spLocks noGrp="1"/>
          </p:cNvSpPr>
          <p:nvPr>
            <p:ph type="sldNum" sz="quarter" idx="5"/>
          </p:nvPr>
        </p:nvSpPr>
        <p:spPr/>
        <p:txBody>
          <a:bodyPr/>
          <a:lstStyle/>
          <a:p>
            <a:fld id="{0BA7930E-5619-8D42-AECF-23D8BC9DC2F6}" type="slidenum">
              <a:rPr lang="sv-SE" smtClean="0"/>
              <a:t>3</a:t>
            </a:fld>
            <a:endParaRPr lang="sv-SE"/>
          </a:p>
        </p:txBody>
      </p:sp>
    </p:spTree>
    <p:extLst>
      <p:ext uri="{BB962C8B-B14F-4D97-AF65-F5344CB8AC3E}">
        <p14:creationId xmlns:p14="http://schemas.microsoft.com/office/powerpoint/2010/main" val="3823326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sz="1200" b="1" i="0" kern="1200" dirty="0">
                <a:solidFill>
                  <a:schemeClr val="tx1"/>
                </a:solidFill>
                <a:effectLst/>
                <a:latin typeface="+mn-lt"/>
                <a:ea typeface="+mn-ea"/>
                <a:cs typeface="+mn-cs"/>
              </a:rPr>
              <a:t>Materialåtervinning</a:t>
            </a:r>
          </a:p>
          <a:p>
            <a:r>
              <a:rPr lang="sv-SE" dirty="0">
                <a:cs typeface="Calibri"/>
              </a:rPr>
              <a:t>Materialåtervinning är att göra nya saker av gammalt material. </a:t>
            </a:r>
            <a:endParaRPr lang="sv-SE" dirty="0"/>
          </a:p>
          <a:p>
            <a:r>
              <a:rPr lang="sv-SE" sz="1200" b="0" i="0" kern="1200" dirty="0">
                <a:solidFill>
                  <a:schemeClr val="tx1"/>
                </a:solidFill>
                <a:effectLst/>
                <a:latin typeface="+mn-lt"/>
                <a:ea typeface="+mn-ea"/>
                <a:cs typeface="+mn-cs"/>
              </a:rPr>
              <a:t>För en hållbar utveckling spelar materialåtervinning en viktig roll. </a:t>
            </a:r>
            <a:r>
              <a:rPr lang="sv-SE" dirty="0"/>
              <a:t>Genom att materialåtervinna sparar vi på naturens resurser. Istället för att bryta ny malm så återvinner vi konservburkarna i metall till nya produkter som t.ex. en cykel. </a:t>
            </a:r>
            <a:endParaRPr lang="sv-SE" sz="1200" b="0" i="0" kern="1200" dirty="0" err="1">
              <a:solidFill>
                <a:schemeClr val="tx1"/>
              </a:solidFill>
              <a:effectLst/>
              <a:latin typeface="+mn-lt"/>
              <a:cs typeface="Calibri"/>
            </a:endParaRPr>
          </a:p>
          <a:p>
            <a:r>
              <a:rPr lang="sv-SE" sz="1200" b="0" i="0" kern="1200" dirty="0">
                <a:solidFill>
                  <a:schemeClr val="tx1"/>
                </a:solidFill>
                <a:effectLst/>
                <a:latin typeface="+mn-lt"/>
                <a:ea typeface="+mn-ea"/>
                <a:cs typeface="+mn-cs"/>
              </a:rPr>
              <a:t>På så sätt minskar uttaget av jungfrulig råvara samtidigt som energi sparas och växthusgasutsläpp undviks.</a:t>
            </a:r>
            <a:r>
              <a:rPr lang="sv-SE" dirty="0"/>
              <a:t> </a:t>
            </a:r>
            <a:endParaRPr lang="sv-SE" dirty="0">
              <a:cs typeface="Calibri"/>
            </a:endParaRPr>
          </a:p>
          <a:p>
            <a:endParaRPr lang="sv-SE" dirty="0">
              <a:cs typeface="Calibri"/>
            </a:endParaRPr>
          </a:p>
          <a:p>
            <a:r>
              <a:rPr lang="sv-SE" dirty="0">
                <a:cs typeface="Calibri"/>
              </a:rPr>
              <a:t>Skillnaden mellan återvinning och återanvändning är att återvinning gäller material (t.ex. det som syns på bilden) medan återanvändning är att använda samma produkt fler gånger utan att ändra på den.</a:t>
            </a:r>
          </a:p>
          <a:p>
            <a:endParaRPr lang="sv-SE" dirty="0">
              <a:cs typeface="Calibri"/>
            </a:endParaRPr>
          </a:p>
        </p:txBody>
      </p:sp>
      <p:sp>
        <p:nvSpPr>
          <p:cNvPr id="4" name="Platshållare för bildnummer 3"/>
          <p:cNvSpPr>
            <a:spLocks noGrp="1"/>
          </p:cNvSpPr>
          <p:nvPr>
            <p:ph type="sldNum" sz="quarter" idx="5"/>
          </p:nvPr>
        </p:nvSpPr>
        <p:spPr/>
        <p:txBody>
          <a:bodyPr/>
          <a:lstStyle/>
          <a:p>
            <a:fld id="{0BA7930E-5619-8D42-AECF-23D8BC9DC2F6}" type="slidenum">
              <a:rPr lang="sv-SE" smtClean="0"/>
              <a:t>4</a:t>
            </a:fld>
            <a:endParaRPr lang="sv-SE"/>
          </a:p>
        </p:txBody>
      </p:sp>
    </p:spTree>
    <p:extLst>
      <p:ext uri="{BB962C8B-B14F-4D97-AF65-F5344CB8AC3E}">
        <p14:creationId xmlns:p14="http://schemas.microsoft.com/office/powerpoint/2010/main" val="824115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b="1" i="0" kern="1200" dirty="0">
                <a:effectLst/>
              </a:rPr>
              <a:t>Materialåtervinning</a:t>
            </a:r>
            <a:endParaRPr lang="en-US" b="1" i="0" kern="1200" dirty="0">
              <a:effectLst/>
            </a:endParaRPr>
          </a:p>
          <a:p>
            <a:r>
              <a:rPr lang="sv-SE" dirty="0"/>
              <a:t>Materialåtervinning är att göra nya saker av gammalt material. </a:t>
            </a:r>
            <a:endParaRPr lang="sv-SE" dirty="0">
              <a:cs typeface="Calibri"/>
            </a:endParaRPr>
          </a:p>
          <a:p>
            <a:r>
              <a:rPr lang="sv-SE" b="0" i="0" kern="1200" dirty="0">
                <a:effectLst/>
              </a:rPr>
              <a:t>För en hållbar utveckling spelar materialåtervinning en viktig roll. </a:t>
            </a:r>
            <a:r>
              <a:rPr lang="sv-SE" dirty="0"/>
              <a:t>Genom att materialåtervinna sparar vi på naturens resurser. Istället för att bryta ny malm så återvinner vi konservburkarna i metall till nya produkter som t.ex</a:t>
            </a:r>
            <a:r>
              <a:rPr lang="sv-SE" b="0" i="0" kern="1200" dirty="0">
                <a:effectLst/>
              </a:rPr>
              <a:t>. en </a:t>
            </a:r>
            <a:r>
              <a:rPr lang="sv-SE" dirty="0"/>
              <a:t>cykel</a:t>
            </a:r>
            <a:r>
              <a:rPr lang="sv-SE" b="0" i="0" kern="1200" dirty="0">
                <a:effectLst/>
              </a:rPr>
              <a:t>.</a:t>
            </a:r>
            <a:r>
              <a:rPr lang="sv-SE" dirty="0"/>
              <a:t> </a:t>
            </a:r>
            <a:endParaRPr lang="sv-SE" dirty="0">
              <a:cs typeface="Calibri" panose="020F0502020204030204"/>
            </a:endParaRPr>
          </a:p>
          <a:p>
            <a:r>
              <a:rPr lang="sv-SE" b="0" i="0" kern="1200" dirty="0">
                <a:effectLst/>
              </a:rPr>
              <a:t>På så sätt minskar uttaget av jungfrulig råvara samtidigt som energi sparas och växthusgasutsläpp undviks</a:t>
            </a:r>
            <a:endParaRPr lang="sv-SE" dirty="0">
              <a:cs typeface="Calibri" panose="020F0502020204030204"/>
            </a:endParaRPr>
          </a:p>
        </p:txBody>
      </p:sp>
      <p:sp>
        <p:nvSpPr>
          <p:cNvPr id="4" name="Platshållare för bildnummer 3"/>
          <p:cNvSpPr>
            <a:spLocks noGrp="1"/>
          </p:cNvSpPr>
          <p:nvPr>
            <p:ph type="sldNum" sz="quarter" idx="5"/>
          </p:nvPr>
        </p:nvSpPr>
        <p:spPr/>
        <p:txBody>
          <a:bodyPr/>
          <a:lstStyle/>
          <a:p>
            <a:fld id="{0BA7930E-5619-8D42-AECF-23D8BC9DC2F6}" type="slidenum">
              <a:rPr lang="sv-SE" smtClean="0"/>
              <a:t>5</a:t>
            </a:fld>
            <a:endParaRPr lang="sv-SE"/>
          </a:p>
        </p:txBody>
      </p:sp>
    </p:spTree>
    <p:extLst>
      <p:ext uri="{BB962C8B-B14F-4D97-AF65-F5344CB8AC3E}">
        <p14:creationId xmlns:p14="http://schemas.microsoft.com/office/powerpoint/2010/main" val="679817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Återvinning är bättre</a:t>
            </a:r>
          </a:p>
          <a:p>
            <a:r>
              <a:rPr lang="sv-SE" sz="1200" b="0" i="0" kern="1200" dirty="0">
                <a:solidFill>
                  <a:schemeClr val="tx1"/>
                </a:solidFill>
                <a:effectLst/>
                <a:latin typeface="+mn-lt"/>
                <a:ea typeface="+mn-ea"/>
                <a:cs typeface="+mn-cs"/>
              </a:rPr>
              <a:t>Det </a:t>
            </a:r>
            <a:r>
              <a:rPr lang="sv-SE" dirty="0"/>
              <a:t>krävs </a:t>
            </a:r>
            <a:r>
              <a:rPr lang="sv-SE" sz="1200" b="0" i="0" kern="1200" dirty="0">
                <a:solidFill>
                  <a:schemeClr val="tx1"/>
                </a:solidFill>
                <a:effectLst/>
                <a:latin typeface="+mn-lt"/>
                <a:ea typeface="+mn-ea"/>
                <a:cs typeface="+mn-cs"/>
              </a:rPr>
              <a:t>mindre </a:t>
            </a:r>
            <a:r>
              <a:rPr lang="sv-SE" dirty="0"/>
              <a:t>energi</a:t>
            </a:r>
            <a:r>
              <a:rPr lang="sv-SE" sz="1200" b="0" i="0" kern="1200" dirty="0">
                <a:solidFill>
                  <a:schemeClr val="tx1"/>
                </a:solidFill>
                <a:effectLst/>
                <a:latin typeface="+mn-lt"/>
                <a:ea typeface="+mn-ea"/>
                <a:cs typeface="+mn-cs"/>
              </a:rPr>
              <a:t> att </a:t>
            </a:r>
            <a:r>
              <a:rPr lang="sv-SE" dirty="0"/>
              <a:t>använda</a:t>
            </a:r>
            <a:r>
              <a:rPr lang="sv-SE" sz="1200" b="0" i="0" kern="1200" dirty="0">
                <a:solidFill>
                  <a:schemeClr val="tx1"/>
                </a:solidFill>
                <a:effectLst/>
                <a:latin typeface="+mn-lt"/>
                <a:ea typeface="+mn-ea"/>
                <a:cs typeface="+mn-cs"/>
              </a:rPr>
              <a:t> återvunnet material än att </a:t>
            </a:r>
            <a:r>
              <a:rPr lang="sv-SE" dirty="0"/>
              <a:t>ta fram</a:t>
            </a:r>
            <a:r>
              <a:rPr lang="sv-SE" sz="1200" b="0" i="0" kern="1200" dirty="0">
                <a:solidFill>
                  <a:schemeClr val="tx1"/>
                </a:solidFill>
                <a:effectLst/>
                <a:latin typeface="+mn-lt"/>
                <a:ea typeface="+mn-ea"/>
                <a:cs typeface="+mn-cs"/>
              </a:rPr>
              <a:t> </a:t>
            </a:r>
            <a:r>
              <a:rPr lang="sv-SE" dirty="0"/>
              <a:t>nya råvaror. </a:t>
            </a:r>
            <a:r>
              <a:rPr lang="sv-SE" sz="1200" b="0" i="0" kern="1200" dirty="0">
                <a:solidFill>
                  <a:schemeClr val="tx1"/>
                </a:solidFill>
                <a:effectLst/>
                <a:latin typeface="+mn-lt"/>
                <a:ea typeface="+mn-ea"/>
                <a:cs typeface="+mn-cs"/>
              </a:rPr>
              <a:t>När ny metall bryts, är det bara en eller några få hundradelar av den upptagna malmen som faktiskt är metall. </a:t>
            </a:r>
            <a:endParaRPr lang="sv-SE" sz="1200" b="0" i="0" kern="1200" dirty="0">
              <a:solidFill>
                <a:schemeClr val="tx1"/>
              </a:solidFill>
              <a:effectLst/>
              <a:latin typeface="+mn-lt"/>
              <a:cs typeface="Calibri"/>
            </a:endParaRPr>
          </a:p>
          <a:p>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6</a:t>
            </a:fld>
            <a:endParaRPr lang="sv-SE"/>
          </a:p>
        </p:txBody>
      </p:sp>
    </p:spTree>
    <p:extLst>
      <p:ext uri="{BB962C8B-B14F-4D97-AF65-F5344CB8AC3E}">
        <p14:creationId xmlns:p14="http://schemas.microsoft.com/office/powerpoint/2010/main" val="3951074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sz="1200" b="1" i="0" kern="1200" dirty="0">
                <a:solidFill>
                  <a:schemeClr val="tx1"/>
                </a:solidFill>
                <a:effectLst/>
                <a:latin typeface="+mn-lt"/>
                <a:ea typeface="+mn-ea"/>
                <a:cs typeface="+mn-cs"/>
              </a:rPr>
              <a:t>Sopsortering</a:t>
            </a:r>
          </a:p>
          <a:p>
            <a:r>
              <a:rPr lang="sv-SE" sz="1200" b="0" i="0" kern="1200" dirty="0">
                <a:solidFill>
                  <a:schemeClr val="tx1"/>
                </a:solidFill>
                <a:effectLst/>
                <a:latin typeface="+mn-lt"/>
                <a:ea typeface="+mn-ea"/>
                <a:cs typeface="+mn-cs"/>
              </a:rPr>
              <a:t>Genom att </a:t>
            </a:r>
            <a:r>
              <a:rPr lang="sv-SE" dirty="0"/>
              <a:t>sortera sina sopor </a:t>
            </a:r>
            <a:r>
              <a:rPr lang="sv-SE" sz="1200" b="0" i="0" kern="1200" dirty="0">
                <a:solidFill>
                  <a:schemeClr val="tx1"/>
                </a:solidFill>
                <a:effectLst/>
                <a:latin typeface="+mn-lt"/>
                <a:ea typeface="+mn-ea"/>
                <a:cs typeface="+mn-cs"/>
              </a:rPr>
              <a:t>bidrar vi till materialåtervinningen. Förpackningar av plast, metall, papper, kartong, glas och tidningar samlas fram till 31 december 2023 in av Förpacknings- och Tidningsinsamlingen, FTI. Från den 1 januari 2024 tar Sveriges kommuner över ansvaret för insamlingen och FTI avvecklas. Det som inte är återvinningsbara förpackningar ska slängas i restavfallet eller lämnas in på en återvinningscentral. Fråga eleverna vilka saker som är lätt att sortera fel. T.ex. leksaker, kuvert etc.</a:t>
            </a:r>
            <a:r>
              <a:rPr lang="sv-SE" dirty="0"/>
              <a:t> </a:t>
            </a:r>
            <a:endParaRPr lang="sv-SE" sz="1200" b="0" i="0" kern="1200" dirty="0">
              <a:solidFill>
                <a:schemeClr val="tx1"/>
              </a:solidFill>
              <a:effectLst/>
              <a:latin typeface="+mn-lt"/>
              <a:cs typeface="Calibri"/>
            </a:endParaRPr>
          </a:p>
          <a:p>
            <a:endParaRPr lang="sv-SE" dirty="0"/>
          </a:p>
        </p:txBody>
      </p:sp>
      <p:sp>
        <p:nvSpPr>
          <p:cNvPr id="4" name="Slide Number Placeholder 3"/>
          <p:cNvSpPr>
            <a:spLocks noGrp="1"/>
          </p:cNvSpPr>
          <p:nvPr>
            <p:ph type="sldNum" sz="quarter" idx="5"/>
          </p:nvPr>
        </p:nvSpPr>
        <p:spPr/>
        <p:txBody>
          <a:bodyPr/>
          <a:lstStyle/>
          <a:p>
            <a:fld id="{0BA7930E-5619-8D42-AECF-23D8BC9DC2F6}" type="slidenum">
              <a:rPr lang="sv-SE" smtClean="0"/>
              <a:t>7</a:t>
            </a:fld>
            <a:endParaRPr lang="sv-SE"/>
          </a:p>
        </p:txBody>
      </p:sp>
    </p:spTree>
    <p:extLst>
      <p:ext uri="{BB962C8B-B14F-4D97-AF65-F5344CB8AC3E}">
        <p14:creationId xmlns:p14="http://schemas.microsoft.com/office/powerpoint/2010/main" val="3950373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b="1" dirty="0" err="1"/>
              <a:t>Producentansvar</a:t>
            </a:r>
            <a:r>
              <a:rPr lang="en-US" dirty="0"/>
              <a:t> </a:t>
            </a:r>
          </a:p>
          <a:p>
            <a:r>
              <a:rPr lang="en-US" dirty="0" err="1"/>
              <a:t>Producentansvaret</a:t>
            </a:r>
            <a:r>
              <a:rPr lang="en-US" dirty="0"/>
              <a:t> </a:t>
            </a:r>
            <a:r>
              <a:rPr lang="en-US" dirty="0" err="1"/>
              <a:t>innebär</a:t>
            </a:r>
            <a:r>
              <a:rPr lang="en-US" dirty="0"/>
              <a:t> </a:t>
            </a:r>
            <a:r>
              <a:rPr lang="en-US" dirty="0" err="1"/>
              <a:t>att</a:t>
            </a:r>
            <a:r>
              <a:rPr lang="en-US" dirty="0"/>
              <a:t> </a:t>
            </a:r>
            <a:r>
              <a:rPr lang="en-US" dirty="0" err="1"/>
              <a:t>alla</a:t>
            </a:r>
            <a:r>
              <a:rPr lang="en-US" dirty="0"/>
              <a:t> </a:t>
            </a:r>
            <a:r>
              <a:rPr lang="en-US" dirty="0" err="1"/>
              <a:t>som</a:t>
            </a:r>
            <a:r>
              <a:rPr lang="en-US" dirty="0"/>
              <a:t> </a:t>
            </a:r>
            <a:r>
              <a:rPr lang="en-US" dirty="0" err="1"/>
              <a:t>tillverkar</a:t>
            </a:r>
            <a:r>
              <a:rPr lang="en-US" dirty="0"/>
              <a:t>, </a:t>
            </a:r>
            <a:r>
              <a:rPr lang="en-US" dirty="0" err="1"/>
              <a:t>importerar</a:t>
            </a:r>
            <a:r>
              <a:rPr lang="en-US" dirty="0"/>
              <a:t> </a:t>
            </a:r>
            <a:r>
              <a:rPr lang="en-US" dirty="0" err="1"/>
              <a:t>eller</a:t>
            </a:r>
            <a:r>
              <a:rPr lang="en-US" dirty="0"/>
              <a:t> </a:t>
            </a:r>
            <a:r>
              <a:rPr lang="en-US" dirty="0" err="1"/>
              <a:t>säljer</a:t>
            </a:r>
            <a:r>
              <a:rPr lang="en-US" dirty="0"/>
              <a:t> </a:t>
            </a:r>
            <a:r>
              <a:rPr lang="en-US" dirty="0" err="1"/>
              <a:t>varor</a:t>
            </a:r>
            <a:r>
              <a:rPr lang="en-US" dirty="0"/>
              <a:t> med </a:t>
            </a:r>
            <a:r>
              <a:rPr lang="en-US" dirty="0" err="1"/>
              <a:t>producentansvar</a:t>
            </a:r>
            <a:r>
              <a:rPr lang="en-US" dirty="0"/>
              <a:t> ska </a:t>
            </a:r>
            <a:r>
              <a:rPr lang="en-US" dirty="0" err="1"/>
              <a:t>bekosta</a:t>
            </a:r>
            <a:r>
              <a:rPr lang="en-US" dirty="0"/>
              <a:t> </a:t>
            </a:r>
            <a:r>
              <a:rPr lang="en-US" dirty="0" err="1"/>
              <a:t>att</a:t>
            </a:r>
            <a:r>
              <a:rPr lang="en-US" dirty="0"/>
              <a:t> de </a:t>
            </a:r>
            <a:r>
              <a:rPr lang="en-US" dirty="0" err="1"/>
              <a:t>tas</a:t>
            </a:r>
            <a:r>
              <a:rPr lang="en-US" dirty="0"/>
              <a:t> </a:t>
            </a:r>
            <a:r>
              <a:rPr lang="en-US" dirty="0" err="1"/>
              <a:t>omhand</a:t>
            </a:r>
            <a:r>
              <a:rPr lang="en-US" dirty="0"/>
              <a:t> </a:t>
            </a:r>
            <a:r>
              <a:rPr lang="en-US" dirty="0" err="1"/>
              <a:t>på</a:t>
            </a:r>
            <a:r>
              <a:rPr lang="en-US" dirty="0"/>
              <a:t> </a:t>
            </a:r>
            <a:r>
              <a:rPr lang="en-US" dirty="0" err="1"/>
              <a:t>ett</a:t>
            </a:r>
            <a:r>
              <a:rPr lang="en-US" dirty="0"/>
              <a:t> </a:t>
            </a:r>
            <a:r>
              <a:rPr lang="en-US" dirty="0" err="1"/>
              <a:t>miljövänligt</a:t>
            </a:r>
            <a:r>
              <a:rPr lang="en-US" dirty="0"/>
              <a:t> </a:t>
            </a:r>
            <a:r>
              <a:rPr lang="en-US" dirty="0" err="1"/>
              <a:t>sätt</a:t>
            </a:r>
            <a:r>
              <a:rPr lang="en-US" dirty="0"/>
              <a:t>.</a:t>
            </a:r>
            <a:endParaRPr lang="en-US" dirty="0">
              <a:cs typeface="Calibri"/>
            </a:endParaRPr>
          </a:p>
          <a:p>
            <a:r>
              <a:rPr lang="en-US" dirty="0" err="1">
                <a:cs typeface="Calibri"/>
              </a:rPr>
              <a:t>Producentansvar</a:t>
            </a:r>
            <a:r>
              <a:rPr lang="en-US" dirty="0">
                <a:cs typeface="Calibri"/>
              </a:rPr>
              <a:t> </a:t>
            </a:r>
            <a:r>
              <a:rPr lang="en-US" dirty="0" err="1">
                <a:cs typeface="Calibri"/>
              </a:rPr>
              <a:t>gäller</a:t>
            </a:r>
            <a:r>
              <a:rPr lang="en-US" dirty="0">
                <a:cs typeface="Calibri"/>
              </a:rPr>
              <a:t> </a:t>
            </a:r>
            <a:r>
              <a:rPr lang="en-US" dirty="0" err="1">
                <a:cs typeface="Calibri"/>
              </a:rPr>
              <a:t>även</a:t>
            </a:r>
            <a:r>
              <a:rPr lang="en-US" dirty="0">
                <a:cs typeface="Calibri"/>
              </a:rPr>
              <a:t> </a:t>
            </a:r>
            <a:r>
              <a:rPr lang="en-US" dirty="0" err="1">
                <a:cs typeface="Calibri"/>
              </a:rPr>
              <a:t>bilar</a:t>
            </a:r>
            <a:r>
              <a:rPr lang="en-US" dirty="0">
                <a:cs typeface="Calibri"/>
              </a:rPr>
              <a:t> </a:t>
            </a:r>
            <a:r>
              <a:rPr lang="en-US" dirty="0" err="1">
                <a:cs typeface="Calibri"/>
              </a:rPr>
              <a:t>och</a:t>
            </a:r>
            <a:r>
              <a:rPr lang="en-US" dirty="0">
                <a:cs typeface="Calibri"/>
              </a:rPr>
              <a:t> </a:t>
            </a:r>
            <a:r>
              <a:rPr lang="en-US" dirty="0" err="1">
                <a:cs typeface="Calibri"/>
              </a:rPr>
              <a:t>bildäck</a:t>
            </a:r>
            <a:r>
              <a:rPr lang="en-US" dirty="0">
                <a:cs typeface="Calibri"/>
              </a:rPr>
              <a:t>.</a:t>
            </a:r>
          </a:p>
          <a:p>
            <a:endParaRPr lang="en-US" dirty="0">
              <a:cs typeface="Calibri"/>
            </a:endParaRPr>
          </a:p>
          <a:p>
            <a:r>
              <a:rPr lang="en-US" dirty="0" err="1">
                <a:cs typeface="Calibri"/>
              </a:rPr>
              <a:t>Källa</a:t>
            </a:r>
            <a:r>
              <a:rPr lang="en-US" dirty="0">
                <a:cs typeface="Calibri"/>
              </a:rPr>
              <a:t>: </a:t>
            </a:r>
            <a:r>
              <a:rPr lang="en-US" dirty="0"/>
              <a:t>https://www.naturvardsverket.se/amnesomraden/avfall/pagaende-arbeten/producentansvar-for-att-forebygga-avfall/</a:t>
            </a:r>
            <a:endParaRPr lang="en-US" dirty="0">
              <a:cs typeface="Calibri"/>
            </a:endParaRPr>
          </a:p>
        </p:txBody>
      </p:sp>
      <p:sp>
        <p:nvSpPr>
          <p:cNvPr id="4" name="Platshållare för bildnummer 3"/>
          <p:cNvSpPr>
            <a:spLocks noGrp="1"/>
          </p:cNvSpPr>
          <p:nvPr>
            <p:ph type="sldNum" sz="quarter" idx="5"/>
          </p:nvPr>
        </p:nvSpPr>
        <p:spPr/>
        <p:txBody>
          <a:bodyPr/>
          <a:lstStyle/>
          <a:p>
            <a:fld id="{0BA7930E-5619-8D42-AECF-23D8BC9DC2F6}" type="slidenum">
              <a:rPr lang="sv-SE" smtClean="0"/>
              <a:t>8</a:t>
            </a:fld>
            <a:endParaRPr lang="sv-SE"/>
          </a:p>
        </p:txBody>
      </p:sp>
    </p:spTree>
    <p:extLst>
      <p:ext uri="{BB962C8B-B14F-4D97-AF65-F5344CB8AC3E}">
        <p14:creationId xmlns:p14="http://schemas.microsoft.com/office/powerpoint/2010/main" val="2840372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b="1" dirty="0" err="1"/>
              <a:t>Jungfruelig</a:t>
            </a:r>
            <a:r>
              <a:rPr lang="sv-SE" b="1" dirty="0"/>
              <a:t> råvara: </a:t>
            </a:r>
            <a:r>
              <a:rPr lang="sv-SE" dirty="0"/>
              <a:t>trä, olja, malm </a:t>
            </a:r>
            <a:r>
              <a:rPr lang="sv-SE" dirty="0" err="1"/>
              <a:t>etc</a:t>
            </a:r>
            <a:r>
              <a:rPr lang="sv-SE" dirty="0"/>
              <a:t> det vill säga, jordens naturresurser.</a:t>
            </a:r>
          </a:p>
          <a:p>
            <a:r>
              <a:rPr lang="sv-SE" dirty="0"/>
              <a:t>Genom att sortera sina sopor bidrar vi till materialåtervinningen. </a:t>
            </a:r>
            <a:endParaRPr lang="sv-SE" dirty="0">
              <a:cs typeface="Calibri"/>
            </a:endParaRPr>
          </a:p>
        </p:txBody>
      </p:sp>
      <p:sp>
        <p:nvSpPr>
          <p:cNvPr id="4" name="Slide Number Placeholder 3"/>
          <p:cNvSpPr>
            <a:spLocks noGrp="1"/>
          </p:cNvSpPr>
          <p:nvPr>
            <p:ph type="sldNum" sz="quarter" idx="5"/>
          </p:nvPr>
        </p:nvSpPr>
        <p:spPr/>
        <p:txBody>
          <a:bodyPr/>
          <a:lstStyle/>
          <a:p>
            <a:fld id="{0BA7930E-5619-8D42-AECF-23D8BC9DC2F6}" type="slidenum">
              <a:rPr lang="sv-SE" smtClean="0"/>
              <a:t>9</a:t>
            </a:fld>
            <a:endParaRPr lang="sv-SE"/>
          </a:p>
        </p:txBody>
      </p:sp>
    </p:spTree>
    <p:extLst>
      <p:ext uri="{BB962C8B-B14F-4D97-AF65-F5344CB8AC3E}">
        <p14:creationId xmlns:p14="http://schemas.microsoft.com/office/powerpoint/2010/main" val="419508024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sysav.se/skola" TargetMode="External"/><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18" name="Rektangel 17">
            <a:extLst>
              <a:ext uri="{FF2B5EF4-FFF2-40B4-BE49-F238E27FC236}">
                <a16:creationId xmlns:a16="http://schemas.microsoft.com/office/drawing/2014/main" id="{056DAC72-CCEA-4343-8661-5D8E69924ADF}"/>
              </a:ext>
            </a:extLst>
          </p:cNvPr>
          <p:cNvSpPr/>
          <p:nvPr userDrawn="1"/>
        </p:nvSpPr>
        <p:spPr>
          <a:xfrm>
            <a:off x="0" y="0"/>
            <a:ext cx="12192000" cy="6570593"/>
          </a:xfrm>
          <a:prstGeom prst="rect">
            <a:avLst/>
          </a:prstGeom>
          <a:solidFill>
            <a:srgbClr val="F3F8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9" name="Rektangel 8">
            <a:extLst>
              <a:ext uri="{FF2B5EF4-FFF2-40B4-BE49-F238E27FC236}">
                <a16:creationId xmlns:a16="http://schemas.microsoft.com/office/drawing/2014/main" id="{7DF30343-027F-C54E-B248-1969E36F3C9F}"/>
              </a:ext>
            </a:extLst>
          </p:cNvPr>
          <p:cNvSpPr/>
          <p:nvPr userDrawn="1"/>
        </p:nvSpPr>
        <p:spPr>
          <a:xfrm>
            <a:off x="0" y="6503989"/>
            <a:ext cx="12192000" cy="354012"/>
          </a:xfrm>
          <a:prstGeom prst="rect">
            <a:avLst/>
          </a:prstGeom>
          <a:solidFill>
            <a:schemeClr val="accent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sv-SE"/>
          </a:p>
        </p:txBody>
      </p:sp>
      <p:pic>
        <p:nvPicPr>
          <p:cNvPr id="13" name="Bildobjekt 12">
            <a:extLst>
              <a:ext uri="{FF2B5EF4-FFF2-40B4-BE49-F238E27FC236}">
                <a16:creationId xmlns:a16="http://schemas.microsoft.com/office/drawing/2014/main" id="{299B3AAF-05BD-7442-A461-789A410CF880}"/>
              </a:ext>
            </a:extLst>
          </p:cNvPr>
          <p:cNvPicPr>
            <a:picLocks noChangeAspect="1"/>
          </p:cNvPicPr>
          <p:nvPr userDrawn="1"/>
        </p:nvPicPr>
        <p:blipFill>
          <a:blip r:embed="rId2"/>
          <a:stretch>
            <a:fillRect/>
          </a:stretch>
        </p:blipFill>
        <p:spPr>
          <a:xfrm>
            <a:off x="8461829" y="3942982"/>
            <a:ext cx="4296227" cy="2792547"/>
          </a:xfrm>
          <a:prstGeom prst="rect">
            <a:avLst/>
          </a:prstGeom>
        </p:spPr>
      </p:pic>
      <p:sp>
        <p:nvSpPr>
          <p:cNvPr id="17" name="Platshållare för datum 3">
            <a:extLst>
              <a:ext uri="{FF2B5EF4-FFF2-40B4-BE49-F238E27FC236}">
                <a16:creationId xmlns:a16="http://schemas.microsoft.com/office/drawing/2014/main" id="{09F87E5A-55FF-4142-85CD-6E6DBD183D62}"/>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pic>
        <p:nvPicPr>
          <p:cNvPr id="19" name="Bildobjekt 18">
            <a:extLst>
              <a:ext uri="{FF2B5EF4-FFF2-40B4-BE49-F238E27FC236}">
                <a16:creationId xmlns:a16="http://schemas.microsoft.com/office/drawing/2014/main" id="{DE1DAB07-9AFA-714E-843B-8E01F7540F47}"/>
              </a:ext>
            </a:extLst>
          </p:cNvPr>
          <p:cNvPicPr>
            <a:picLocks noChangeAspect="1"/>
          </p:cNvPicPr>
          <p:nvPr userDrawn="1"/>
        </p:nvPicPr>
        <p:blipFill>
          <a:blip r:embed="rId3"/>
          <a:stretch>
            <a:fillRect/>
          </a:stretch>
        </p:blipFill>
        <p:spPr>
          <a:xfrm>
            <a:off x="-1045030" y="4572783"/>
            <a:ext cx="4056743" cy="2961422"/>
          </a:xfrm>
          <a:prstGeom prst="rect">
            <a:avLst/>
          </a:prstGeom>
        </p:spPr>
      </p:pic>
      <p:sp>
        <p:nvSpPr>
          <p:cNvPr id="8" name="Rätvinklig triangel 7">
            <a:extLst>
              <a:ext uri="{FF2B5EF4-FFF2-40B4-BE49-F238E27FC236}">
                <a16:creationId xmlns:a16="http://schemas.microsoft.com/office/drawing/2014/main" id="{0DAD9DD7-F609-F349-BBD1-50774844544E}"/>
              </a:ext>
            </a:extLst>
          </p:cNvPr>
          <p:cNvSpPr/>
          <p:nvPr userDrawn="1"/>
        </p:nvSpPr>
        <p:spPr>
          <a:xfrm flipV="1">
            <a:off x="0" y="0"/>
            <a:ext cx="12192000" cy="2513275"/>
          </a:xfrm>
          <a:prstGeom prst="rtTriangle">
            <a:avLst/>
          </a:prstGeom>
          <a:solidFill>
            <a:srgbClr val="92CB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C1DDD063-9CCB-A344-B88D-0C548752F0AF}"/>
              </a:ext>
            </a:extLst>
          </p:cNvPr>
          <p:cNvSpPr>
            <a:spLocks noGrp="1"/>
          </p:cNvSpPr>
          <p:nvPr>
            <p:ph type="ctrTitle"/>
          </p:nvPr>
        </p:nvSpPr>
        <p:spPr>
          <a:xfrm>
            <a:off x="1524000" y="1933114"/>
            <a:ext cx="9144000" cy="1995198"/>
          </a:xfrm>
        </p:spPr>
        <p:txBody>
          <a:bodyPr anchor="b"/>
          <a:lstStyle>
            <a:lvl1pPr algn="ctr">
              <a:defRPr sz="6000">
                <a:solidFill>
                  <a:schemeClr val="accent1"/>
                </a:solidFill>
              </a:defRPr>
            </a:lvl1pPr>
          </a:lstStyle>
          <a:p>
            <a:r>
              <a:rPr lang="sv-SE" dirty="0"/>
              <a:t>Klicka här för att ändra mall för rubrikformat</a:t>
            </a:r>
          </a:p>
        </p:txBody>
      </p:sp>
      <p:sp>
        <p:nvSpPr>
          <p:cNvPr id="3" name="Underrubrik 2">
            <a:extLst>
              <a:ext uri="{FF2B5EF4-FFF2-40B4-BE49-F238E27FC236}">
                <a16:creationId xmlns:a16="http://schemas.microsoft.com/office/drawing/2014/main" id="{4F5E2913-B317-7646-867B-6D3233BB11F7}"/>
              </a:ext>
            </a:extLst>
          </p:cNvPr>
          <p:cNvSpPr>
            <a:spLocks noGrp="1"/>
          </p:cNvSpPr>
          <p:nvPr>
            <p:ph type="subTitle" idx="1"/>
          </p:nvPr>
        </p:nvSpPr>
        <p:spPr>
          <a:xfrm>
            <a:off x="1524000" y="4020388"/>
            <a:ext cx="9144000" cy="600507"/>
          </a:xfrm>
          <a:noFill/>
        </p:spPr>
        <p:txBody>
          <a:bodyPr/>
          <a:lstStyle>
            <a:lvl1pPr marL="0" indent="0" algn="ct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dirty="0"/>
              <a:t>Klicka här för att ändra mall för underrubrikformat</a:t>
            </a:r>
          </a:p>
        </p:txBody>
      </p:sp>
      <p:pic>
        <p:nvPicPr>
          <p:cNvPr id="6" name="Bildobjekt 5">
            <a:extLst>
              <a:ext uri="{FF2B5EF4-FFF2-40B4-BE49-F238E27FC236}">
                <a16:creationId xmlns:a16="http://schemas.microsoft.com/office/drawing/2014/main" id="{2217533C-D846-BC4C-8920-F12C806A602A}"/>
              </a:ext>
            </a:extLst>
          </p:cNvPr>
          <p:cNvPicPr>
            <a:picLocks noChangeAspect="1"/>
          </p:cNvPicPr>
          <p:nvPr userDrawn="1"/>
        </p:nvPicPr>
        <p:blipFill>
          <a:blip r:embed="rId4"/>
          <a:stretch>
            <a:fillRect/>
          </a:stretch>
        </p:blipFill>
        <p:spPr>
          <a:xfrm>
            <a:off x="10566400" y="479529"/>
            <a:ext cx="1434194" cy="598420"/>
          </a:xfrm>
          <a:prstGeom prst="rect">
            <a:avLst/>
          </a:prstGeom>
        </p:spPr>
      </p:pic>
      <p:pic>
        <p:nvPicPr>
          <p:cNvPr id="4" name="Bildobjekt 3">
            <a:extLst>
              <a:ext uri="{FF2B5EF4-FFF2-40B4-BE49-F238E27FC236}">
                <a16:creationId xmlns:a16="http://schemas.microsoft.com/office/drawing/2014/main" id="{62B4C0AF-F957-D341-BF8A-4A3DD097C5C3}"/>
              </a:ext>
            </a:extLst>
          </p:cNvPr>
          <p:cNvPicPr>
            <a:picLocks noChangeAspect="1"/>
          </p:cNvPicPr>
          <p:nvPr userDrawn="1"/>
        </p:nvPicPr>
        <p:blipFill>
          <a:blip r:embed="rId5"/>
          <a:stretch>
            <a:fillRect/>
          </a:stretch>
        </p:blipFill>
        <p:spPr>
          <a:xfrm>
            <a:off x="191406" y="138796"/>
            <a:ext cx="1794317" cy="1794317"/>
          </a:xfrm>
          <a:prstGeom prst="rect">
            <a:avLst/>
          </a:prstGeom>
        </p:spPr>
      </p:pic>
      <p:pic>
        <p:nvPicPr>
          <p:cNvPr id="5" name="Bildobjekt 4">
            <a:extLst>
              <a:ext uri="{FF2B5EF4-FFF2-40B4-BE49-F238E27FC236}">
                <a16:creationId xmlns:a16="http://schemas.microsoft.com/office/drawing/2014/main" id="{BAD07594-243C-EA4D-AB54-5ADAEC557821}"/>
              </a:ext>
            </a:extLst>
          </p:cNvPr>
          <p:cNvPicPr>
            <a:picLocks noChangeAspect="1"/>
          </p:cNvPicPr>
          <p:nvPr userDrawn="1"/>
        </p:nvPicPr>
        <p:blipFill>
          <a:blip r:embed="rId6"/>
          <a:stretch>
            <a:fillRect/>
          </a:stretch>
        </p:blipFill>
        <p:spPr>
          <a:xfrm>
            <a:off x="423363" y="6084915"/>
            <a:ext cx="754020" cy="600199"/>
          </a:xfrm>
          <a:prstGeom prst="rect">
            <a:avLst/>
          </a:prstGeom>
        </p:spPr>
      </p:pic>
      <p:pic>
        <p:nvPicPr>
          <p:cNvPr id="15" name="Bildobjekt 14">
            <a:extLst>
              <a:ext uri="{FF2B5EF4-FFF2-40B4-BE49-F238E27FC236}">
                <a16:creationId xmlns:a16="http://schemas.microsoft.com/office/drawing/2014/main" id="{3C5F8568-4E30-9B44-84C0-AE028980BA74}"/>
              </a:ext>
            </a:extLst>
          </p:cNvPr>
          <p:cNvPicPr>
            <a:picLocks noChangeAspect="1"/>
          </p:cNvPicPr>
          <p:nvPr userDrawn="1"/>
        </p:nvPicPr>
        <p:blipFill>
          <a:blip r:embed="rId7"/>
          <a:stretch>
            <a:fillRect/>
          </a:stretch>
        </p:blipFill>
        <p:spPr>
          <a:xfrm>
            <a:off x="3435076" y="5273871"/>
            <a:ext cx="2908119" cy="1509313"/>
          </a:xfrm>
          <a:prstGeom prst="rect">
            <a:avLst/>
          </a:prstGeom>
        </p:spPr>
      </p:pic>
      <p:pic>
        <p:nvPicPr>
          <p:cNvPr id="16" name="Bildobjekt 15">
            <a:extLst>
              <a:ext uri="{FF2B5EF4-FFF2-40B4-BE49-F238E27FC236}">
                <a16:creationId xmlns:a16="http://schemas.microsoft.com/office/drawing/2014/main" id="{15EAB0EF-364B-CE4D-B2A3-EE390FB57D57}"/>
              </a:ext>
            </a:extLst>
          </p:cNvPr>
          <p:cNvPicPr>
            <a:picLocks noChangeAspect="1"/>
          </p:cNvPicPr>
          <p:nvPr userDrawn="1"/>
        </p:nvPicPr>
        <p:blipFill>
          <a:blip r:embed="rId8"/>
          <a:stretch>
            <a:fillRect/>
          </a:stretch>
        </p:blipFill>
        <p:spPr>
          <a:xfrm>
            <a:off x="1367791" y="6128008"/>
            <a:ext cx="312417" cy="409683"/>
          </a:xfrm>
          <a:prstGeom prst="rect">
            <a:avLst/>
          </a:prstGeom>
        </p:spPr>
      </p:pic>
    </p:spTree>
    <p:extLst>
      <p:ext uri="{BB962C8B-B14F-4D97-AF65-F5344CB8AC3E}">
        <p14:creationId xmlns:p14="http://schemas.microsoft.com/office/powerpoint/2010/main" val="146036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750" fill="hold"/>
                                        <p:tgtEl>
                                          <p:spTgt spid="15"/>
                                        </p:tgtEl>
                                        <p:attrNameLst>
                                          <p:attrName>ppt_x</p:attrName>
                                        </p:attrNameLst>
                                      </p:cBhvr>
                                      <p:tavLst>
                                        <p:tav tm="0">
                                          <p:val>
                                            <p:strVal val="1+#ppt_w/2"/>
                                          </p:val>
                                        </p:tav>
                                        <p:tav tm="100000">
                                          <p:val>
                                            <p:strVal val="#ppt_x"/>
                                          </p:val>
                                        </p:tav>
                                      </p:tavLst>
                                    </p:anim>
                                    <p:anim calcmode="lin" valueType="num">
                                      <p:cBhvr additive="base">
                                        <p:cTn id="8" dur="2750" fill="hold"/>
                                        <p:tgtEl>
                                          <p:spTgt spid="15"/>
                                        </p:tgtEl>
                                        <p:attrNameLst>
                                          <p:attrName>ppt_y</p:attrName>
                                        </p:attrNameLst>
                                      </p:cBhvr>
                                      <p:tavLst>
                                        <p:tav tm="0">
                                          <p:val>
                                            <p:strVal val="#ppt_y"/>
                                          </p:val>
                                        </p:tav>
                                        <p:tav tm="100000">
                                          <p:val>
                                            <p:strVal val="#ppt_y"/>
                                          </p:val>
                                        </p:tav>
                                      </p:tavLst>
                                    </p:anim>
                                  </p:childTnLst>
                                </p:cTn>
                              </p:par>
                              <p:par>
                                <p:cTn id="9" presetID="8" presetClass="emph" presetSubtype="0" repeatCount="indefinite" fill="hold" nodeType="withEffect">
                                  <p:stCondLst>
                                    <p:cond delay="0"/>
                                  </p:stCondLst>
                                  <p:childTnLst>
                                    <p:animRot by="21600000">
                                      <p:cBhvr>
                                        <p:cTn id="10" dur="150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om">
    <p:spTree>
      <p:nvGrpSpPr>
        <p:cNvPr id="1" name=""/>
        <p:cNvGrpSpPr/>
        <p:nvPr/>
      </p:nvGrpSpPr>
      <p:grpSpPr>
        <a:xfrm>
          <a:off x="0" y="0"/>
          <a:ext cx="0" cy="0"/>
          <a:chOff x="0" y="0"/>
          <a:chExt cx="0" cy="0"/>
        </a:xfrm>
      </p:grpSpPr>
      <p:sp>
        <p:nvSpPr>
          <p:cNvPr id="6" name="Rektangel 5">
            <a:extLst>
              <a:ext uri="{FF2B5EF4-FFF2-40B4-BE49-F238E27FC236}">
                <a16:creationId xmlns:a16="http://schemas.microsoft.com/office/drawing/2014/main" id="{80786E68-A315-294A-BCEB-17CEA2628AA1}"/>
              </a:ext>
            </a:extLst>
          </p:cNvPr>
          <p:cNvSpPr/>
          <p:nvPr userDrawn="1"/>
        </p:nvSpPr>
        <p:spPr>
          <a:xfrm>
            <a:off x="0" y="0"/>
            <a:ext cx="12192000" cy="6858000"/>
          </a:xfrm>
          <a:prstGeom prst="rect">
            <a:avLst/>
          </a:prstGeom>
          <a:solidFill>
            <a:srgbClr val="38393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v-SE" dirty="0"/>
          </a:p>
        </p:txBody>
      </p:sp>
      <p:sp>
        <p:nvSpPr>
          <p:cNvPr id="5" name="Platshållare för bild 2">
            <a:extLst>
              <a:ext uri="{FF2B5EF4-FFF2-40B4-BE49-F238E27FC236}">
                <a16:creationId xmlns:a16="http://schemas.microsoft.com/office/drawing/2014/main" id="{35B65B4E-C86E-4741-B26F-C55D17FE2801}"/>
              </a:ext>
            </a:extLst>
          </p:cNvPr>
          <p:cNvSpPr>
            <a:spLocks noGrp="1"/>
          </p:cNvSpPr>
          <p:nvPr>
            <p:ph type="pic" idx="1"/>
          </p:nvPr>
        </p:nvSpPr>
        <p:spPr>
          <a:xfrm>
            <a:off x="0" y="0"/>
            <a:ext cx="12192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spTree>
    <p:extLst>
      <p:ext uri="{BB962C8B-B14F-4D97-AF65-F5344CB8AC3E}">
        <p14:creationId xmlns:p14="http://schemas.microsoft.com/office/powerpoint/2010/main" val="2146274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om">
    <p:spTree>
      <p:nvGrpSpPr>
        <p:cNvPr id="1" name=""/>
        <p:cNvGrpSpPr/>
        <p:nvPr/>
      </p:nvGrpSpPr>
      <p:grpSpPr>
        <a:xfrm>
          <a:off x="0" y="0"/>
          <a:ext cx="0" cy="0"/>
          <a:chOff x="0" y="0"/>
          <a:chExt cx="0" cy="0"/>
        </a:xfrm>
      </p:grpSpPr>
      <p:sp>
        <p:nvSpPr>
          <p:cNvPr id="6" name="Rektangel 5">
            <a:extLst>
              <a:ext uri="{FF2B5EF4-FFF2-40B4-BE49-F238E27FC236}">
                <a16:creationId xmlns:a16="http://schemas.microsoft.com/office/drawing/2014/main" id="{80786E68-A315-294A-BCEB-17CEA2628AA1}"/>
              </a:ext>
            </a:extLst>
          </p:cNvPr>
          <p:cNvSpPr/>
          <p:nvPr userDrawn="1"/>
        </p:nvSpPr>
        <p:spPr>
          <a:xfrm>
            <a:off x="0" y="0"/>
            <a:ext cx="12192000" cy="6858000"/>
          </a:xfrm>
          <a:prstGeom prst="rect">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v-SE" dirty="0">
              <a:solidFill>
                <a:schemeClr val="bg1"/>
              </a:solidFill>
            </a:endParaRPr>
          </a:p>
        </p:txBody>
      </p:sp>
      <p:sp>
        <p:nvSpPr>
          <p:cNvPr id="5" name="Platshållare för bild 2">
            <a:extLst>
              <a:ext uri="{FF2B5EF4-FFF2-40B4-BE49-F238E27FC236}">
                <a16:creationId xmlns:a16="http://schemas.microsoft.com/office/drawing/2014/main" id="{35B65B4E-C86E-4741-B26F-C55D17FE2801}"/>
              </a:ext>
            </a:extLst>
          </p:cNvPr>
          <p:cNvSpPr>
            <a:spLocks noGrp="1"/>
          </p:cNvSpPr>
          <p:nvPr>
            <p:ph type="pic" idx="1"/>
          </p:nvPr>
        </p:nvSpPr>
        <p:spPr>
          <a:xfrm>
            <a:off x="0" y="0"/>
            <a:ext cx="1219200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pic>
        <p:nvPicPr>
          <p:cNvPr id="4" name="Bildobjekt 3">
            <a:extLst>
              <a:ext uri="{FF2B5EF4-FFF2-40B4-BE49-F238E27FC236}">
                <a16:creationId xmlns:a16="http://schemas.microsoft.com/office/drawing/2014/main" id="{2C4E4556-FD7E-2141-938B-5D5BA182A058}"/>
              </a:ext>
            </a:extLst>
          </p:cNvPr>
          <p:cNvPicPr>
            <a:picLocks noChangeAspect="1"/>
          </p:cNvPicPr>
          <p:nvPr userDrawn="1"/>
        </p:nvPicPr>
        <p:blipFill>
          <a:blip r:embed="rId2"/>
          <a:stretch>
            <a:fillRect/>
          </a:stretch>
        </p:blipFill>
        <p:spPr>
          <a:xfrm>
            <a:off x="11054754" y="6287588"/>
            <a:ext cx="974540" cy="406629"/>
          </a:xfrm>
          <a:prstGeom prst="rect">
            <a:avLst/>
          </a:prstGeom>
        </p:spPr>
      </p:pic>
    </p:spTree>
    <p:extLst>
      <p:ext uri="{BB962C8B-B14F-4D97-AF65-F5344CB8AC3E}">
        <p14:creationId xmlns:p14="http://schemas.microsoft.com/office/powerpoint/2010/main" val="1142397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ild med bildtext">
    <p:spTree>
      <p:nvGrpSpPr>
        <p:cNvPr id="1" name=""/>
        <p:cNvGrpSpPr/>
        <p:nvPr/>
      </p:nvGrpSpPr>
      <p:grpSpPr>
        <a:xfrm>
          <a:off x="0" y="0"/>
          <a:ext cx="0" cy="0"/>
          <a:chOff x="0" y="0"/>
          <a:chExt cx="0" cy="0"/>
        </a:xfrm>
      </p:grpSpPr>
      <p:sp>
        <p:nvSpPr>
          <p:cNvPr id="15" name="Rektangel 14">
            <a:extLst>
              <a:ext uri="{FF2B5EF4-FFF2-40B4-BE49-F238E27FC236}">
                <a16:creationId xmlns:a16="http://schemas.microsoft.com/office/drawing/2014/main" id="{184C0187-091B-A440-AF0E-27163AB5E689}"/>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7" name="Rätvinklig triangel 16">
            <a:extLst>
              <a:ext uri="{FF2B5EF4-FFF2-40B4-BE49-F238E27FC236}">
                <a16:creationId xmlns:a16="http://schemas.microsoft.com/office/drawing/2014/main" id="{6AFDA8E3-3560-194C-8B3D-694D2E56439A}"/>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3BA53A0E-55B2-CF44-A8D8-65C1BC864075}"/>
              </a:ext>
            </a:extLst>
          </p:cNvPr>
          <p:cNvSpPr>
            <a:spLocks noGrp="1"/>
          </p:cNvSpPr>
          <p:nvPr>
            <p:ph type="title" hasCustomPrompt="1"/>
          </p:nvPr>
        </p:nvSpPr>
        <p:spPr>
          <a:xfrm>
            <a:off x="839788" y="525263"/>
            <a:ext cx="4587618" cy="977446"/>
          </a:xfrm>
        </p:spPr>
        <p:txBody>
          <a:bodyPr anchor="ctr">
            <a:normAutofit/>
          </a:bodyPr>
          <a:lstStyle>
            <a:lvl1pPr>
              <a:defRPr sz="3600"/>
            </a:lvl1pPr>
          </a:lstStyle>
          <a:p>
            <a:r>
              <a:rPr lang="sv-SE" dirty="0"/>
              <a:t>Rubrik</a:t>
            </a:r>
          </a:p>
        </p:txBody>
      </p:sp>
      <p:sp>
        <p:nvSpPr>
          <p:cNvPr id="3" name="Platshållare för bild 2">
            <a:extLst>
              <a:ext uri="{FF2B5EF4-FFF2-40B4-BE49-F238E27FC236}">
                <a16:creationId xmlns:a16="http://schemas.microsoft.com/office/drawing/2014/main" id="{7F032AF0-E47C-EC47-BFB9-EB0D9343F009}"/>
              </a:ext>
            </a:extLst>
          </p:cNvPr>
          <p:cNvSpPr>
            <a:spLocks noGrp="1"/>
          </p:cNvSpPr>
          <p:nvPr>
            <p:ph type="pic" idx="1"/>
          </p:nvPr>
        </p:nvSpPr>
        <p:spPr>
          <a:xfrm>
            <a:off x="5545394" y="335526"/>
            <a:ext cx="6646606" cy="625700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sp>
        <p:nvSpPr>
          <p:cNvPr id="4" name="Platshållare för text 3">
            <a:extLst>
              <a:ext uri="{FF2B5EF4-FFF2-40B4-BE49-F238E27FC236}">
                <a16:creationId xmlns:a16="http://schemas.microsoft.com/office/drawing/2014/main" id="{EE51E97C-723A-6843-93BD-3E00DFFE03D0}"/>
              </a:ext>
            </a:extLst>
          </p:cNvPr>
          <p:cNvSpPr>
            <a:spLocks noGrp="1"/>
          </p:cNvSpPr>
          <p:nvPr>
            <p:ph type="body" sz="half" idx="2"/>
          </p:nvPr>
        </p:nvSpPr>
        <p:spPr>
          <a:xfrm>
            <a:off x="839788" y="1605954"/>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sv-SE" dirty="0"/>
              <a:t>Redigera format för bakgrundstext
Nivå två
Nivå tre
Nivå fyra
Nivå fem</a:t>
            </a:r>
          </a:p>
        </p:txBody>
      </p:sp>
      <p:sp>
        <p:nvSpPr>
          <p:cNvPr id="12" name="Rektangel 11">
            <a:extLst>
              <a:ext uri="{FF2B5EF4-FFF2-40B4-BE49-F238E27FC236}">
                <a16:creationId xmlns:a16="http://schemas.microsoft.com/office/drawing/2014/main" id="{D0668B29-9EA7-9144-902C-960A8FF29E4A}"/>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3" name="Rätvinklig triangel 12">
            <a:extLst>
              <a:ext uri="{FF2B5EF4-FFF2-40B4-BE49-F238E27FC236}">
                <a16:creationId xmlns:a16="http://schemas.microsoft.com/office/drawing/2014/main" id="{D4752250-0A18-AB46-8611-A86FBEE71B14}"/>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4" name="Bildobjekt 13">
            <a:extLst>
              <a:ext uri="{FF2B5EF4-FFF2-40B4-BE49-F238E27FC236}">
                <a16:creationId xmlns:a16="http://schemas.microsoft.com/office/drawing/2014/main" id="{EE0CC0F7-63D9-E144-83C8-A61F7BCFD17C}"/>
              </a:ext>
            </a:extLst>
          </p:cNvPr>
          <p:cNvPicPr>
            <a:picLocks noChangeAspect="1"/>
          </p:cNvPicPr>
          <p:nvPr userDrawn="1"/>
        </p:nvPicPr>
        <p:blipFill>
          <a:blip r:embed="rId2"/>
          <a:stretch>
            <a:fillRect/>
          </a:stretch>
        </p:blipFill>
        <p:spPr>
          <a:xfrm>
            <a:off x="11054754" y="6008914"/>
            <a:ext cx="974540" cy="406629"/>
          </a:xfrm>
          <a:prstGeom prst="rect">
            <a:avLst/>
          </a:prstGeom>
        </p:spPr>
      </p:pic>
      <p:sp>
        <p:nvSpPr>
          <p:cNvPr id="16" name="Platshållare för datum 3">
            <a:extLst>
              <a:ext uri="{FF2B5EF4-FFF2-40B4-BE49-F238E27FC236}">
                <a16:creationId xmlns:a16="http://schemas.microsoft.com/office/drawing/2014/main" id="{2B0B4036-E58D-4B42-99FC-B0A057AC4313}"/>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16858565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Bild med bildtext">
    <p:spTree>
      <p:nvGrpSpPr>
        <p:cNvPr id="1" name=""/>
        <p:cNvGrpSpPr/>
        <p:nvPr/>
      </p:nvGrpSpPr>
      <p:grpSpPr>
        <a:xfrm>
          <a:off x="0" y="0"/>
          <a:ext cx="0" cy="0"/>
          <a:chOff x="0" y="0"/>
          <a:chExt cx="0" cy="0"/>
        </a:xfrm>
      </p:grpSpPr>
      <p:sp>
        <p:nvSpPr>
          <p:cNvPr id="17" name="Rektangel 16">
            <a:extLst>
              <a:ext uri="{FF2B5EF4-FFF2-40B4-BE49-F238E27FC236}">
                <a16:creationId xmlns:a16="http://schemas.microsoft.com/office/drawing/2014/main" id="{E4AC8FF8-FA4A-C34C-A8F9-2BC6516BF6BA}"/>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Rätvinklig triangel 18">
            <a:extLst>
              <a:ext uri="{FF2B5EF4-FFF2-40B4-BE49-F238E27FC236}">
                <a16:creationId xmlns:a16="http://schemas.microsoft.com/office/drawing/2014/main" id="{FE8250C5-2135-3045-BF1A-02BF291DA5E9}"/>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3BA53A0E-55B2-CF44-A8D8-65C1BC864075}"/>
              </a:ext>
            </a:extLst>
          </p:cNvPr>
          <p:cNvSpPr>
            <a:spLocks noGrp="1"/>
          </p:cNvSpPr>
          <p:nvPr>
            <p:ph type="title" hasCustomPrompt="1"/>
          </p:nvPr>
        </p:nvSpPr>
        <p:spPr>
          <a:xfrm>
            <a:off x="839788" y="525263"/>
            <a:ext cx="4587618" cy="977446"/>
          </a:xfrm>
        </p:spPr>
        <p:txBody>
          <a:bodyPr anchor="ctr">
            <a:normAutofit/>
          </a:bodyPr>
          <a:lstStyle>
            <a:lvl1pPr>
              <a:defRPr sz="3600"/>
            </a:lvl1pPr>
          </a:lstStyle>
          <a:p>
            <a:r>
              <a:rPr lang="sv-SE" dirty="0"/>
              <a:t>Rubrik</a:t>
            </a:r>
          </a:p>
        </p:txBody>
      </p:sp>
      <p:sp>
        <p:nvSpPr>
          <p:cNvPr id="3" name="Platshållare för bild 2">
            <a:extLst>
              <a:ext uri="{FF2B5EF4-FFF2-40B4-BE49-F238E27FC236}">
                <a16:creationId xmlns:a16="http://schemas.microsoft.com/office/drawing/2014/main" id="{7F032AF0-E47C-EC47-BFB9-EB0D9343F009}"/>
              </a:ext>
            </a:extLst>
          </p:cNvPr>
          <p:cNvSpPr>
            <a:spLocks noGrp="1"/>
          </p:cNvSpPr>
          <p:nvPr>
            <p:ph type="pic" idx="1"/>
          </p:nvPr>
        </p:nvSpPr>
        <p:spPr>
          <a:xfrm>
            <a:off x="5545394" y="335526"/>
            <a:ext cx="6646606" cy="625700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dirty="0"/>
          </a:p>
        </p:txBody>
      </p:sp>
      <p:sp>
        <p:nvSpPr>
          <p:cNvPr id="4" name="Platshållare för text 3">
            <a:extLst>
              <a:ext uri="{FF2B5EF4-FFF2-40B4-BE49-F238E27FC236}">
                <a16:creationId xmlns:a16="http://schemas.microsoft.com/office/drawing/2014/main" id="{EE51E97C-723A-6843-93BD-3E00DFFE03D0}"/>
              </a:ext>
            </a:extLst>
          </p:cNvPr>
          <p:cNvSpPr>
            <a:spLocks noGrp="1"/>
          </p:cNvSpPr>
          <p:nvPr>
            <p:ph type="body" sz="half" idx="2"/>
          </p:nvPr>
        </p:nvSpPr>
        <p:spPr>
          <a:xfrm>
            <a:off x="839788" y="1605954"/>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sv-SE" dirty="0"/>
              <a:t>Redigera format för bakgrundstext
Nivå två
Nivå tre
Nivå fyra
Nivå fem</a:t>
            </a:r>
          </a:p>
        </p:txBody>
      </p:sp>
      <p:sp>
        <p:nvSpPr>
          <p:cNvPr id="12" name="Rektangel 11">
            <a:extLst>
              <a:ext uri="{FF2B5EF4-FFF2-40B4-BE49-F238E27FC236}">
                <a16:creationId xmlns:a16="http://schemas.microsoft.com/office/drawing/2014/main" id="{D0668B29-9EA7-9144-902C-960A8FF29E4A}"/>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3" name="Rätvinklig triangel 12">
            <a:extLst>
              <a:ext uri="{FF2B5EF4-FFF2-40B4-BE49-F238E27FC236}">
                <a16:creationId xmlns:a16="http://schemas.microsoft.com/office/drawing/2014/main" id="{D4752250-0A18-AB46-8611-A86FBEE71B14}"/>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4" name="Bildobjekt 13">
            <a:extLst>
              <a:ext uri="{FF2B5EF4-FFF2-40B4-BE49-F238E27FC236}">
                <a16:creationId xmlns:a16="http://schemas.microsoft.com/office/drawing/2014/main" id="{EE0CC0F7-63D9-E144-83C8-A61F7BCFD17C}"/>
              </a:ext>
            </a:extLst>
          </p:cNvPr>
          <p:cNvPicPr>
            <a:picLocks noChangeAspect="1"/>
          </p:cNvPicPr>
          <p:nvPr userDrawn="1"/>
        </p:nvPicPr>
        <p:blipFill>
          <a:blip r:embed="rId2"/>
          <a:stretch>
            <a:fillRect/>
          </a:stretch>
        </p:blipFill>
        <p:spPr>
          <a:xfrm>
            <a:off x="11054754" y="6008914"/>
            <a:ext cx="974540" cy="406629"/>
          </a:xfrm>
          <a:prstGeom prst="rect">
            <a:avLst/>
          </a:prstGeom>
        </p:spPr>
      </p:pic>
      <p:pic>
        <p:nvPicPr>
          <p:cNvPr id="15" name="Bildobjekt 14">
            <a:extLst>
              <a:ext uri="{FF2B5EF4-FFF2-40B4-BE49-F238E27FC236}">
                <a16:creationId xmlns:a16="http://schemas.microsoft.com/office/drawing/2014/main" id="{93B317CB-92BE-5141-A08E-8A2339581D36}"/>
              </a:ext>
            </a:extLst>
          </p:cNvPr>
          <p:cNvPicPr>
            <a:picLocks noChangeAspect="1"/>
          </p:cNvPicPr>
          <p:nvPr userDrawn="1"/>
        </p:nvPicPr>
        <p:blipFill>
          <a:blip r:embed="rId3"/>
          <a:stretch>
            <a:fillRect/>
          </a:stretch>
        </p:blipFill>
        <p:spPr>
          <a:xfrm>
            <a:off x="7797039" y="5637881"/>
            <a:ext cx="6755539" cy="2040173"/>
          </a:xfrm>
          <a:prstGeom prst="rect">
            <a:avLst/>
          </a:prstGeom>
        </p:spPr>
      </p:pic>
      <p:pic>
        <p:nvPicPr>
          <p:cNvPr id="16" name="Bildobjekt 15">
            <a:extLst>
              <a:ext uri="{FF2B5EF4-FFF2-40B4-BE49-F238E27FC236}">
                <a16:creationId xmlns:a16="http://schemas.microsoft.com/office/drawing/2014/main" id="{2F39EE15-2276-CE48-A47C-68AE4E52E944}"/>
              </a:ext>
            </a:extLst>
          </p:cNvPr>
          <p:cNvPicPr>
            <a:picLocks noChangeAspect="1"/>
          </p:cNvPicPr>
          <p:nvPr userDrawn="1"/>
        </p:nvPicPr>
        <p:blipFill>
          <a:blip r:embed="rId4"/>
          <a:stretch>
            <a:fillRect/>
          </a:stretch>
        </p:blipFill>
        <p:spPr>
          <a:xfrm>
            <a:off x="8963544" y="4599765"/>
            <a:ext cx="3122152" cy="2076231"/>
          </a:xfrm>
          <a:prstGeom prst="rect">
            <a:avLst/>
          </a:prstGeom>
        </p:spPr>
      </p:pic>
      <p:sp>
        <p:nvSpPr>
          <p:cNvPr id="18" name="Platshållare för datum 3">
            <a:extLst>
              <a:ext uri="{FF2B5EF4-FFF2-40B4-BE49-F238E27FC236}">
                <a16:creationId xmlns:a16="http://schemas.microsoft.com/office/drawing/2014/main" id="{F1C3F5BE-9FC7-594C-A9EC-C3E70E803185}"/>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1257381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om">
    <p:spTree>
      <p:nvGrpSpPr>
        <p:cNvPr id="1" name=""/>
        <p:cNvGrpSpPr/>
        <p:nvPr/>
      </p:nvGrpSpPr>
      <p:grpSpPr>
        <a:xfrm>
          <a:off x="0" y="0"/>
          <a:ext cx="0" cy="0"/>
          <a:chOff x="0" y="0"/>
          <a:chExt cx="0" cy="0"/>
        </a:xfrm>
      </p:grpSpPr>
      <p:sp>
        <p:nvSpPr>
          <p:cNvPr id="6" name="Rektangel 5">
            <a:extLst>
              <a:ext uri="{FF2B5EF4-FFF2-40B4-BE49-F238E27FC236}">
                <a16:creationId xmlns:a16="http://schemas.microsoft.com/office/drawing/2014/main" id="{80786E68-A315-294A-BCEB-17CEA2628AA1}"/>
              </a:ext>
            </a:extLst>
          </p:cNvPr>
          <p:cNvSpPr/>
          <p:nvPr userDrawn="1"/>
        </p:nvSpPr>
        <p:spPr>
          <a:xfrm>
            <a:off x="0" y="0"/>
            <a:ext cx="12192000" cy="6858000"/>
          </a:xfrm>
          <a:prstGeom prst="rect">
            <a:avLst/>
          </a:prstGeom>
          <a:solidFill>
            <a:srgbClr val="38393C"/>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v-SE" dirty="0"/>
          </a:p>
        </p:txBody>
      </p:sp>
      <p:sp>
        <p:nvSpPr>
          <p:cNvPr id="4" name="Rubrik 1">
            <a:extLst>
              <a:ext uri="{FF2B5EF4-FFF2-40B4-BE49-F238E27FC236}">
                <a16:creationId xmlns:a16="http://schemas.microsoft.com/office/drawing/2014/main" id="{E34D7898-17EB-884C-B8C5-CE155A73C568}"/>
              </a:ext>
            </a:extLst>
          </p:cNvPr>
          <p:cNvSpPr>
            <a:spLocks noGrp="1"/>
          </p:cNvSpPr>
          <p:nvPr>
            <p:ph type="title"/>
          </p:nvPr>
        </p:nvSpPr>
        <p:spPr>
          <a:xfrm>
            <a:off x="838200" y="557154"/>
            <a:ext cx="10515600" cy="926646"/>
          </a:xfrm>
        </p:spPr>
        <p:txBody>
          <a:bodyPr/>
          <a:lstStyle/>
          <a:p>
            <a:r>
              <a:rPr lang="sv-SE" dirty="0"/>
              <a:t>Klicka här för att ändra mall för rubrikformat</a:t>
            </a:r>
          </a:p>
        </p:txBody>
      </p:sp>
      <p:sp>
        <p:nvSpPr>
          <p:cNvPr id="7" name="Platshållare för innehåll 2">
            <a:extLst>
              <a:ext uri="{FF2B5EF4-FFF2-40B4-BE49-F238E27FC236}">
                <a16:creationId xmlns:a16="http://schemas.microsoft.com/office/drawing/2014/main" id="{14E4A54A-5F29-6046-BF0C-C173A350260E}"/>
              </a:ext>
            </a:extLst>
          </p:cNvPr>
          <p:cNvSpPr>
            <a:spLocks noGrp="1"/>
          </p:cNvSpPr>
          <p:nvPr>
            <p:ph idx="1"/>
          </p:nvPr>
        </p:nvSpPr>
        <p:spPr>
          <a:xfrm>
            <a:off x="838200" y="1605954"/>
            <a:ext cx="10515600" cy="4351338"/>
          </a:xfrm>
        </p:spPr>
        <p:txBody>
          <a:bodyPr/>
          <a:lstStyle>
            <a:lvl1pPr marL="228600" indent="-228600">
              <a:buClr>
                <a:srgbClr val="0E4D94"/>
              </a:buClr>
              <a:buFont typeface="Wingdings" pitchFamily="2" charset="2"/>
              <a:buChar char="§"/>
              <a:defRPr/>
            </a:lvl1pPr>
          </a:lstStyle>
          <a:p>
            <a:r>
              <a:rPr lang="sv-SE" dirty="0"/>
              <a:t>Redigera format för bakgrundstext
Nivå två
Nivå tre
Nivå fyra
Nivå fem</a:t>
            </a:r>
          </a:p>
        </p:txBody>
      </p:sp>
      <p:sp>
        <p:nvSpPr>
          <p:cNvPr id="8" name="Platshållare för datum 3">
            <a:extLst>
              <a:ext uri="{FF2B5EF4-FFF2-40B4-BE49-F238E27FC236}">
                <a16:creationId xmlns:a16="http://schemas.microsoft.com/office/drawing/2014/main" id="{5DEE7ABE-4DD7-E04C-B38C-8C5618E41448}"/>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3413339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Rubrik och innehåll">
    <p:spTree>
      <p:nvGrpSpPr>
        <p:cNvPr id="1" name=""/>
        <p:cNvGrpSpPr/>
        <p:nvPr/>
      </p:nvGrpSpPr>
      <p:grpSpPr>
        <a:xfrm>
          <a:off x="0" y="0"/>
          <a:ext cx="0" cy="0"/>
          <a:chOff x="0" y="0"/>
          <a:chExt cx="0" cy="0"/>
        </a:xfrm>
      </p:grpSpPr>
      <p:sp>
        <p:nvSpPr>
          <p:cNvPr id="10" name="Rektangel 9">
            <a:extLst>
              <a:ext uri="{FF2B5EF4-FFF2-40B4-BE49-F238E27FC236}">
                <a16:creationId xmlns:a16="http://schemas.microsoft.com/office/drawing/2014/main" id="{1A412867-D828-F44F-877A-5BD96D8F1AC1}"/>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Rätvinklig triangel 10">
            <a:extLst>
              <a:ext uri="{FF2B5EF4-FFF2-40B4-BE49-F238E27FC236}">
                <a16:creationId xmlns:a16="http://schemas.microsoft.com/office/drawing/2014/main" id="{141E5E81-73C0-1F44-A08A-D7FD32774CD5}"/>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7" name="Rektangel 6">
            <a:extLst>
              <a:ext uri="{FF2B5EF4-FFF2-40B4-BE49-F238E27FC236}">
                <a16:creationId xmlns:a16="http://schemas.microsoft.com/office/drawing/2014/main" id="{DEA239D8-2BC4-9D41-8CAB-6072D53D06A9}"/>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8" name="Rätvinklig triangel 7">
            <a:extLst>
              <a:ext uri="{FF2B5EF4-FFF2-40B4-BE49-F238E27FC236}">
                <a16:creationId xmlns:a16="http://schemas.microsoft.com/office/drawing/2014/main" id="{CF8DC84A-0581-4E4D-B3C3-5679AFDB7D80}"/>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ED1BC7AB-31B3-3443-A64D-F27BA977169A}"/>
              </a:ext>
            </a:extLst>
          </p:cNvPr>
          <p:cNvSpPr>
            <a:spLocks noGrp="1"/>
          </p:cNvSpPr>
          <p:nvPr>
            <p:ph type="title"/>
          </p:nvPr>
        </p:nvSpPr>
        <p:spPr>
          <a:xfrm>
            <a:off x="838200" y="557154"/>
            <a:ext cx="10515600" cy="9266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98AC7CB7-2886-9E46-A2EB-514EF0C1B7B4}"/>
              </a:ext>
            </a:extLst>
          </p:cNvPr>
          <p:cNvSpPr>
            <a:spLocks noGrp="1"/>
          </p:cNvSpPr>
          <p:nvPr>
            <p:ph idx="1"/>
          </p:nvPr>
        </p:nvSpPr>
        <p:spPr>
          <a:xfrm>
            <a:off x="838200" y="1605954"/>
            <a:ext cx="10515600" cy="4351338"/>
          </a:xfrm>
        </p:spPr>
        <p:txBody>
          <a:bodyPr/>
          <a:lstStyle>
            <a:lvl1pPr marL="228600" indent="-228600">
              <a:buClr>
                <a:srgbClr val="0E4D94"/>
              </a:buClr>
              <a:buFont typeface="Wingdings" pitchFamily="2" charset="2"/>
              <a:buChar char="§"/>
              <a:defRPr/>
            </a:lvl1pPr>
          </a:lstStyle>
          <a:p>
            <a:r>
              <a:rPr lang="sv-SE" dirty="0"/>
              <a:t>Redigera format för bakgrundstext
Nivå två
Nivå tre
Nivå fyra
Nivå fem</a:t>
            </a:r>
          </a:p>
        </p:txBody>
      </p:sp>
      <p:pic>
        <p:nvPicPr>
          <p:cNvPr id="9" name="Bildobjekt 8">
            <a:extLst>
              <a:ext uri="{FF2B5EF4-FFF2-40B4-BE49-F238E27FC236}">
                <a16:creationId xmlns:a16="http://schemas.microsoft.com/office/drawing/2014/main" id="{CA6C4360-6AC5-5049-816D-9C89CA1ED81F}"/>
              </a:ext>
            </a:extLst>
          </p:cNvPr>
          <p:cNvPicPr>
            <a:picLocks noChangeAspect="1"/>
          </p:cNvPicPr>
          <p:nvPr userDrawn="1"/>
        </p:nvPicPr>
        <p:blipFill>
          <a:blip r:embed="rId2"/>
          <a:stretch>
            <a:fillRect/>
          </a:stretch>
        </p:blipFill>
        <p:spPr>
          <a:xfrm>
            <a:off x="11054754" y="6008914"/>
            <a:ext cx="974540" cy="406629"/>
          </a:xfrm>
          <a:prstGeom prst="rect">
            <a:avLst/>
          </a:prstGeom>
        </p:spPr>
      </p:pic>
      <p:sp>
        <p:nvSpPr>
          <p:cNvPr id="13" name="Platshållare för datum 3">
            <a:extLst>
              <a:ext uri="{FF2B5EF4-FFF2-40B4-BE49-F238E27FC236}">
                <a16:creationId xmlns:a16="http://schemas.microsoft.com/office/drawing/2014/main" id="{7BBFAF39-F57D-B745-987D-88A755A66FE3}"/>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1655941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Rubrik och innehåll">
    <p:spTree>
      <p:nvGrpSpPr>
        <p:cNvPr id="1" name=""/>
        <p:cNvGrpSpPr/>
        <p:nvPr/>
      </p:nvGrpSpPr>
      <p:grpSpPr>
        <a:xfrm>
          <a:off x="0" y="0"/>
          <a:ext cx="0" cy="0"/>
          <a:chOff x="0" y="0"/>
          <a:chExt cx="0" cy="0"/>
        </a:xfrm>
      </p:grpSpPr>
      <p:sp>
        <p:nvSpPr>
          <p:cNvPr id="14" name="Rektangel 13">
            <a:extLst>
              <a:ext uri="{FF2B5EF4-FFF2-40B4-BE49-F238E27FC236}">
                <a16:creationId xmlns:a16="http://schemas.microsoft.com/office/drawing/2014/main" id="{DC10C8CE-6BDB-3045-AF70-9C719EF3C3B7}"/>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Rätvinklig triangel 14">
            <a:extLst>
              <a:ext uri="{FF2B5EF4-FFF2-40B4-BE49-F238E27FC236}">
                <a16:creationId xmlns:a16="http://schemas.microsoft.com/office/drawing/2014/main" id="{531A90FE-36B4-AF49-A5B5-1CE59B760AC2}"/>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7" name="Rektangel 6">
            <a:extLst>
              <a:ext uri="{FF2B5EF4-FFF2-40B4-BE49-F238E27FC236}">
                <a16:creationId xmlns:a16="http://schemas.microsoft.com/office/drawing/2014/main" id="{DEA239D8-2BC4-9D41-8CAB-6072D53D06A9}"/>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8" name="Rätvinklig triangel 7">
            <a:extLst>
              <a:ext uri="{FF2B5EF4-FFF2-40B4-BE49-F238E27FC236}">
                <a16:creationId xmlns:a16="http://schemas.microsoft.com/office/drawing/2014/main" id="{CF8DC84A-0581-4E4D-B3C3-5679AFDB7D80}"/>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ED1BC7AB-31B3-3443-A64D-F27BA977169A}"/>
              </a:ext>
            </a:extLst>
          </p:cNvPr>
          <p:cNvSpPr>
            <a:spLocks noGrp="1"/>
          </p:cNvSpPr>
          <p:nvPr>
            <p:ph type="title"/>
          </p:nvPr>
        </p:nvSpPr>
        <p:spPr>
          <a:xfrm>
            <a:off x="838200" y="557154"/>
            <a:ext cx="10515600" cy="9266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98AC7CB7-2886-9E46-A2EB-514EF0C1B7B4}"/>
              </a:ext>
            </a:extLst>
          </p:cNvPr>
          <p:cNvSpPr>
            <a:spLocks noGrp="1"/>
          </p:cNvSpPr>
          <p:nvPr>
            <p:ph idx="1"/>
          </p:nvPr>
        </p:nvSpPr>
        <p:spPr>
          <a:xfrm>
            <a:off x="838200" y="1605954"/>
            <a:ext cx="10515600" cy="4351338"/>
          </a:xfrm>
        </p:spPr>
        <p:txBody>
          <a:bodyPr/>
          <a:lstStyle>
            <a:lvl1pPr marL="228600" indent="-228600">
              <a:buClr>
                <a:srgbClr val="0E4D94"/>
              </a:buClr>
              <a:buFont typeface="Wingdings" pitchFamily="2" charset="2"/>
              <a:buChar char="§"/>
              <a:defRPr/>
            </a:lvl1pPr>
          </a:lstStyle>
          <a:p>
            <a:r>
              <a:rPr lang="sv-SE" dirty="0"/>
              <a:t>Redigera format för bakgrundstext
Nivå två
Nivå tre
Nivå fyra
Nivå fem</a:t>
            </a:r>
          </a:p>
        </p:txBody>
      </p:sp>
      <p:pic>
        <p:nvPicPr>
          <p:cNvPr id="12" name="Bildobjekt 11">
            <a:extLst>
              <a:ext uri="{FF2B5EF4-FFF2-40B4-BE49-F238E27FC236}">
                <a16:creationId xmlns:a16="http://schemas.microsoft.com/office/drawing/2014/main" id="{FFB60DE8-6547-9B49-8597-D629077B79C4}"/>
              </a:ext>
            </a:extLst>
          </p:cNvPr>
          <p:cNvPicPr>
            <a:picLocks noChangeAspect="1"/>
          </p:cNvPicPr>
          <p:nvPr userDrawn="1"/>
        </p:nvPicPr>
        <p:blipFill>
          <a:blip r:embed="rId2"/>
          <a:stretch>
            <a:fillRect/>
          </a:stretch>
        </p:blipFill>
        <p:spPr>
          <a:xfrm>
            <a:off x="10121900" y="2312781"/>
            <a:ext cx="2463800" cy="4444695"/>
          </a:xfrm>
          <a:prstGeom prst="rect">
            <a:avLst/>
          </a:prstGeom>
        </p:spPr>
      </p:pic>
      <p:sp>
        <p:nvSpPr>
          <p:cNvPr id="13" name="Platshållare för datum 3">
            <a:extLst>
              <a:ext uri="{FF2B5EF4-FFF2-40B4-BE49-F238E27FC236}">
                <a16:creationId xmlns:a16="http://schemas.microsoft.com/office/drawing/2014/main" id="{9BF73EEA-DB4B-FF4F-981D-DBD6BA6195F4}"/>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3354760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B204223-1646-A742-99F5-A0E01B569F2C}"/>
              </a:ext>
            </a:extLst>
          </p:cNvPr>
          <p:cNvSpPr>
            <a:spLocks noGrp="1"/>
          </p:cNvSpPr>
          <p:nvPr>
            <p:ph type="title"/>
          </p:nvPr>
        </p:nvSpPr>
        <p:spPr>
          <a:xfrm>
            <a:off x="1787525" y="1100606"/>
            <a:ext cx="8616950" cy="4656787"/>
          </a:xfrm>
        </p:spPr>
        <p:txBody>
          <a:bodyPr anchor="ctr"/>
          <a:lstStyle>
            <a:lvl1pPr algn="ctr">
              <a:lnSpc>
                <a:spcPct val="100000"/>
              </a:lnSpc>
              <a:defRPr sz="6000">
                <a:solidFill>
                  <a:schemeClr val="bg2"/>
                </a:solidFill>
              </a:defRPr>
            </a:lvl1pPr>
          </a:lstStyle>
          <a:p>
            <a:r>
              <a:rPr lang="sv-SE" dirty="0"/>
              <a:t>Klicka här för att ändra mall för rubrikformat</a:t>
            </a:r>
          </a:p>
        </p:txBody>
      </p:sp>
      <p:sp>
        <p:nvSpPr>
          <p:cNvPr id="6" name="Platshållare för datum 3">
            <a:extLst>
              <a:ext uri="{FF2B5EF4-FFF2-40B4-BE49-F238E27FC236}">
                <a16:creationId xmlns:a16="http://schemas.microsoft.com/office/drawing/2014/main" id="{A9D8CAE1-FA44-504D-9014-9D5A692EBC27}"/>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299994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B204223-1646-A742-99F5-A0E01B569F2C}"/>
              </a:ext>
            </a:extLst>
          </p:cNvPr>
          <p:cNvSpPr>
            <a:spLocks noGrp="1"/>
          </p:cNvSpPr>
          <p:nvPr>
            <p:ph type="title"/>
          </p:nvPr>
        </p:nvSpPr>
        <p:spPr>
          <a:xfrm>
            <a:off x="2252269" y="1100606"/>
            <a:ext cx="7687461" cy="4656787"/>
          </a:xfrm>
        </p:spPr>
        <p:txBody>
          <a:bodyPr anchor="ctr">
            <a:normAutofit/>
          </a:bodyPr>
          <a:lstStyle>
            <a:lvl1pPr algn="ctr">
              <a:lnSpc>
                <a:spcPct val="100000"/>
              </a:lnSpc>
              <a:defRPr sz="4400">
                <a:solidFill>
                  <a:schemeClr val="bg2"/>
                </a:solidFill>
              </a:defRPr>
            </a:lvl1pPr>
          </a:lstStyle>
          <a:p>
            <a:r>
              <a:rPr lang="sv-SE" dirty="0"/>
              <a:t>Klicka här för att ändra mall för rubrikformat</a:t>
            </a:r>
          </a:p>
        </p:txBody>
      </p:sp>
      <p:sp>
        <p:nvSpPr>
          <p:cNvPr id="6" name="Platshållare för datum 3">
            <a:extLst>
              <a:ext uri="{FF2B5EF4-FFF2-40B4-BE49-F238E27FC236}">
                <a16:creationId xmlns:a16="http://schemas.microsoft.com/office/drawing/2014/main" id="{A9D8CAE1-FA44-504D-9014-9D5A692EBC27}"/>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1937129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5" name="Rektangel 4">
            <a:extLst>
              <a:ext uri="{FF2B5EF4-FFF2-40B4-BE49-F238E27FC236}">
                <a16:creationId xmlns:a16="http://schemas.microsoft.com/office/drawing/2014/main" id="{78BAECA4-EFA8-6441-BC33-86A2763CD467}"/>
              </a:ext>
            </a:extLst>
          </p:cNvPr>
          <p:cNvSpPr/>
          <p:nvPr userDrawn="1"/>
        </p:nvSpPr>
        <p:spPr>
          <a:xfrm>
            <a:off x="0" y="6259580"/>
            <a:ext cx="12192000" cy="598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6" name="Rubrik 1">
            <a:extLst>
              <a:ext uri="{FF2B5EF4-FFF2-40B4-BE49-F238E27FC236}">
                <a16:creationId xmlns:a16="http://schemas.microsoft.com/office/drawing/2014/main" id="{561046D1-E087-C944-A047-C3205DA2291C}"/>
              </a:ext>
            </a:extLst>
          </p:cNvPr>
          <p:cNvSpPr>
            <a:spLocks noGrp="1"/>
          </p:cNvSpPr>
          <p:nvPr>
            <p:ph type="title"/>
          </p:nvPr>
        </p:nvSpPr>
        <p:spPr>
          <a:xfrm>
            <a:off x="2480582" y="0"/>
            <a:ext cx="7230836" cy="6259579"/>
          </a:xfrm>
        </p:spPr>
        <p:txBody>
          <a:bodyPr>
            <a:normAutofit/>
          </a:bodyPr>
          <a:lstStyle>
            <a:lvl1pPr algn="ctr">
              <a:defRPr>
                <a:solidFill>
                  <a:schemeClr val="bg1"/>
                </a:solidFill>
              </a:defRPr>
            </a:lvl1pPr>
          </a:lstStyle>
          <a:p>
            <a:r>
              <a:rPr lang="sv-SE" sz="4400" dirty="0"/>
              <a:t>Du hittar fler lektionstips på </a:t>
            </a:r>
            <a:r>
              <a:rPr lang="sv-SE" sz="4400" dirty="0">
                <a:solidFill>
                  <a:schemeClr val="bg1"/>
                </a:solidFill>
                <a:hlinkClick r:id="rId2">
                  <a:extLst>
                    <a:ext uri="{A12FA001-AC4F-418D-AE19-62706E023703}">
                      <ahyp:hlinkClr xmlns:ahyp="http://schemas.microsoft.com/office/drawing/2018/hyperlinkcolor" val="tx"/>
                    </a:ext>
                  </a:extLst>
                </a:hlinkClick>
              </a:rPr>
              <a:t>www.sysav.se/skola</a:t>
            </a:r>
            <a:r>
              <a:rPr lang="sv-SE" sz="4400" dirty="0">
                <a:solidFill>
                  <a:schemeClr val="bg1"/>
                </a:solidFill>
              </a:rPr>
              <a:t> </a:t>
            </a:r>
          </a:p>
        </p:txBody>
      </p:sp>
      <p:pic>
        <p:nvPicPr>
          <p:cNvPr id="9" name="Bildobjekt 8" descr="En bild som visar elektronik&#10;&#10;&#10;&#10;Automatiskt genererad beskrivning">
            <a:extLst>
              <a:ext uri="{FF2B5EF4-FFF2-40B4-BE49-F238E27FC236}">
                <a16:creationId xmlns:a16="http://schemas.microsoft.com/office/drawing/2014/main" id="{16138EB3-34A3-1640-8F26-E9637FA4CE9B}"/>
              </a:ext>
            </a:extLst>
          </p:cNvPr>
          <p:cNvPicPr>
            <a:picLocks noChangeAspect="1"/>
          </p:cNvPicPr>
          <p:nvPr userDrawn="1"/>
        </p:nvPicPr>
        <p:blipFill>
          <a:blip r:embed="rId3"/>
          <a:stretch>
            <a:fillRect/>
          </a:stretch>
        </p:blipFill>
        <p:spPr>
          <a:xfrm>
            <a:off x="9043460" y="3129789"/>
            <a:ext cx="2798956" cy="2798956"/>
          </a:xfrm>
          <a:prstGeom prst="rect">
            <a:avLst/>
          </a:prstGeom>
        </p:spPr>
      </p:pic>
      <p:pic>
        <p:nvPicPr>
          <p:cNvPr id="11" name="Bildobjekt 10">
            <a:extLst>
              <a:ext uri="{FF2B5EF4-FFF2-40B4-BE49-F238E27FC236}">
                <a16:creationId xmlns:a16="http://schemas.microsoft.com/office/drawing/2014/main" id="{9840C97D-8451-B447-97A9-AB78F4549083}"/>
              </a:ext>
            </a:extLst>
          </p:cNvPr>
          <p:cNvPicPr>
            <a:picLocks noChangeAspect="1"/>
          </p:cNvPicPr>
          <p:nvPr userDrawn="1"/>
        </p:nvPicPr>
        <p:blipFill>
          <a:blip r:embed="rId4"/>
          <a:stretch>
            <a:fillRect/>
          </a:stretch>
        </p:blipFill>
        <p:spPr>
          <a:xfrm>
            <a:off x="5578250" y="6335155"/>
            <a:ext cx="974540" cy="406629"/>
          </a:xfrm>
          <a:prstGeom prst="rect">
            <a:avLst/>
          </a:prstGeom>
        </p:spPr>
      </p:pic>
    </p:spTree>
    <p:extLst>
      <p:ext uri="{BB962C8B-B14F-4D97-AF65-F5344CB8AC3E}">
        <p14:creationId xmlns:p14="http://schemas.microsoft.com/office/powerpoint/2010/main" val="251367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Avsnittsrubrik">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BD9B54D5-843A-F94E-9245-509058EFE8EE}"/>
              </a:ext>
            </a:extLst>
          </p:cNvPr>
          <p:cNvSpPr/>
          <p:nvPr userDrawn="1"/>
        </p:nvSpPr>
        <p:spPr>
          <a:xfrm>
            <a:off x="0" y="0"/>
            <a:ext cx="12192000" cy="6858000"/>
          </a:xfrm>
          <a:prstGeom prst="rect">
            <a:avLst/>
          </a:prstGeom>
          <a:solidFill>
            <a:srgbClr val="36B0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7" name="Rätvinklig triangel 6">
            <a:extLst>
              <a:ext uri="{FF2B5EF4-FFF2-40B4-BE49-F238E27FC236}">
                <a16:creationId xmlns:a16="http://schemas.microsoft.com/office/drawing/2014/main" id="{A65A4F15-E767-9544-AECD-D67FA08535B1}"/>
              </a:ext>
            </a:extLst>
          </p:cNvPr>
          <p:cNvSpPr/>
          <p:nvPr userDrawn="1"/>
        </p:nvSpPr>
        <p:spPr>
          <a:xfrm flipV="1">
            <a:off x="0" y="0"/>
            <a:ext cx="12192000" cy="6858000"/>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B204223-1646-A742-99F5-A0E01B569F2C}"/>
              </a:ext>
            </a:extLst>
          </p:cNvPr>
          <p:cNvSpPr>
            <a:spLocks noGrp="1"/>
          </p:cNvSpPr>
          <p:nvPr>
            <p:ph type="title"/>
          </p:nvPr>
        </p:nvSpPr>
        <p:spPr>
          <a:xfrm>
            <a:off x="831850" y="1100606"/>
            <a:ext cx="10515600" cy="4656787"/>
          </a:xfrm>
        </p:spPr>
        <p:txBody>
          <a:bodyPr anchor="ctr"/>
          <a:lstStyle>
            <a:lvl1pPr algn="ctr">
              <a:defRPr sz="6000">
                <a:solidFill>
                  <a:schemeClr val="bg2"/>
                </a:solidFill>
              </a:defRPr>
            </a:lvl1pPr>
          </a:lstStyle>
          <a:p>
            <a:r>
              <a:rPr lang="sv-SE" dirty="0"/>
              <a:t>Klicka här för att ändra mall för rubrikformat</a:t>
            </a:r>
          </a:p>
        </p:txBody>
      </p:sp>
      <p:sp>
        <p:nvSpPr>
          <p:cNvPr id="5" name="Platshållare för datum 3">
            <a:extLst>
              <a:ext uri="{FF2B5EF4-FFF2-40B4-BE49-F238E27FC236}">
                <a16:creationId xmlns:a16="http://schemas.microsoft.com/office/drawing/2014/main" id="{D5E4752B-A5A4-754C-8E3E-C4B9F21833F7}"/>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1888125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13" name="Rektangel 12">
            <a:extLst>
              <a:ext uri="{FF2B5EF4-FFF2-40B4-BE49-F238E27FC236}">
                <a16:creationId xmlns:a16="http://schemas.microsoft.com/office/drawing/2014/main" id="{971F5194-E2EC-7042-9393-35F933E33ED7}"/>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Rätvinklig triangel 14">
            <a:extLst>
              <a:ext uri="{FF2B5EF4-FFF2-40B4-BE49-F238E27FC236}">
                <a16:creationId xmlns:a16="http://schemas.microsoft.com/office/drawing/2014/main" id="{7C9EC4AF-7B36-754A-90EA-BE17A010C70C}"/>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871D276-6E9A-8C4F-AA6D-7D47246ACF38}"/>
              </a:ext>
            </a:extLst>
          </p:cNvPr>
          <p:cNvSpPr>
            <a:spLocks noGrp="1"/>
          </p:cNvSpPr>
          <p:nvPr>
            <p:ph type="title"/>
          </p:nvPr>
        </p:nvSpPr>
        <p:spPr>
          <a:xfrm>
            <a:off x="838200" y="525263"/>
            <a:ext cx="10515600" cy="9774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4AFFBDA7-F5A2-6341-AE8A-06B2D0E7CABC}"/>
              </a:ext>
            </a:extLst>
          </p:cNvPr>
          <p:cNvSpPr>
            <a:spLocks noGrp="1"/>
          </p:cNvSpPr>
          <p:nvPr>
            <p:ph sz="half" idx="1"/>
          </p:nvPr>
        </p:nvSpPr>
        <p:spPr>
          <a:xfrm>
            <a:off x="838200" y="1605954"/>
            <a:ext cx="5181600" cy="4351338"/>
          </a:xfrm>
        </p:spPr>
        <p:txBody>
          <a:bodyPr/>
          <a:lstStyle/>
          <a:p>
            <a:r>
              <a:rPr lang="sv-SE" dirty="0"/>
              <a:t>Redigera format för bakgrundstext
Nivå två
Nivå tre
Nivå fyra
Nivå fem</a:t>
            </a:r>
          </a:p>
        </p:txBody>
      </p:sp>
      <p:sp>
        <p:nvSpPr>
          <p:cNvPr id="4" name="Platshållare för innehåll 3">
            <a:extLst>
              <a:ext uri="{FF2B5EF4-FFF2-40B4-BE49-F238E27FC236}">
                <a16:creationId xmlns:a16="http://schemas.microsoft.com/office/drawing/2014/main" id="{7FE0853C-B209-AB4F-BFCE-1C3D29F8571A}"/>
              </a:ext>
            </a:extLst>
          </p:cNvPr>
          <p:cNvSpPr>
            <a:spLocks noGrp="1"/>
          </p:cNvSpPr>
          <p:nvPr>
            <p:ph sz="half" idx="2"/>
          </p:nvPr>
        </p:nvSpPr>
        <p:spPr>
          <a:xfrm>
            <a:off x="6172200" y="1605954"/>
            <a:ext cx="5181600" cy="4351338"/>
          </a:xfrm>
        </p:spPr>
        <p:txBody>
          <a:bodyPr/>
          <a:lstStyle>
            <a:lvl1pPr marL="457200" indent="-457200">
              <a:buSzPct val="100000"/>
              <a:buFont typeface="+mj-lt"/>
              <a:buAutoNum type="arabicPeriod"/>
              <a:defRPr/>
            </a:lvl1pPr>
          </a:lstStyle>
          <a:p>
            <a:r>
              <a:rPr lang="sv-SE" dirty="0"/>
              <a:t>Redigera format för bakgrundstext
Nivå två
Nivå tre
Nivå fyra
Nivå fem</a:t>
            </a:r>
          </a:p>
        </p:txBody>
      </p:sp>
      <p:sp>
        <p:nvSpPr>
          <p:cNvPr id="10" name="Rektangel 9">
            <a:extLst>
              <a:ext uri="{FF2B5EF4-FFF2-40B4-BE49-F238E27FC236}">
                <a16:creationId xmlns:a16="http://schemas.microsoft.com/office/drawing/2014/main" id="{380AEAC9-C020-B249-8835-8DC84DFB2FA0}"/>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Rätvinklig triangel 10">
            <a:extLst>
              <a:ext uri="{FF2B5EF4-FFF2-40B4-BE49-F238E27FC236}">
                <a16:creationId xmlns:a16="http://schemas.microsoft.com/office/drawing/2014/main" id="{8867FDC7-5107-1A43-AC07-9C4CC7142E2B}"/>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2" name="Bildobjekt 11">
            <a:extLst>
              <a:ext uri="{FF2B5EF4-FFF2-40B4-BE49-F238E27FC236}">
                <a16:creationId xmlns:a16="http://schemas.microsoft.com/office/drawing/2014/main" id="{6129088F-9E5E-074F-A3EB-3186E2482510}"/>
              </a:ext>
            </a:extLst>
          </p:cNvPr>
          <p:cNvPicPr>
            <a:picLocks noChangeAspect="1"/>
          </p:cNvPicPr>
          <p:nvPr userDrawn="1"/>
        </p:nvPicPr>
        <p:blipFill>
          <a:blip r:embed="rId2"/>
          <a:stretch>
            <a:fillRect/>
          </a:stretch>
        </p:blipFill>
        <p:spPr>
          <a:xfrm>
            <a:off x="11054754" y="6008914"/>
            <a:ext cx="974540" cy="406629"/>
          </a:xfrm>
          <a:prstGeom prst="rect">
            <a:avLst/>
          </a:prstGeom>
        </p:spPr>
      </p:pic>
      <p:sp>
        <p:nvSpPr>
          <p:cNvPr id="14" name="Platshållare för datum 3">
            <a:extLst>
              <a:ext uri="{FF2B5EF4-FFF2-40B4-BE49-F238E27FC236}">
                <a16:creationId xmlns:a16="http://schemas.microsoft.com/office/drawing/2014/main" id="{9DDD5C03-4DEA-DB48-893A-1E743AB1C601}"/>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18696288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2_Två delar">
    <p:spTree>
      <p:nvGrpSpPr>
        <p:cNvPr id="1" name=""/>
        <p:cNvGrpSpPr/>
        <p:nvPr/>
      </p:nvGrpSpPr>
      <p:grpSpPr>
        <a:xfrm>
          <a:off x="0" y="0"/>
          <a:ext cx="0" cy="0"/>
          <a:chOff x="0" y="0"/>
          <a:chExt cx="0" cy="0"/>
        </a:xfrm>
      </p:grpSpPr>
      <p:sp>
        <p:nvSpPr>
          <p:cNvPr id="12" name="Rektangel 11">
            <a:extLst>
              <a:ext uri="{FF2B5EF4-FFF2-40B4-BE49-F238E27FC236}">
                <a16:creationId xmlns:a16="http://schemas.microsoft.com/office/drawing/2014/main" id="{9DF2BE3A-C25F-7A48-8A35-163F01D59F94}"/>
              </a:ext>
            </a:extLst>
          </p:cNvPr>
          <p:cNvSpPr/>
          <p:nvPr userDrawn="1"/>
        </p:nvSpPr>
        <p:spPr>
          <a:xfrm>
            <a:off x="0" y="6533778"/>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5" name="Rätvinklig triangel 14">
            <a:extLst>
              <a:ext uri="{FF2B5EF4-FFF2-40B4-BE49-F238E27FC236}">
                <a16:creationId xmlns:a16="http://schemas.microsoft.com/office/drawing/2014/main" id="{17814BD2-310C-0A40-B9A9-C2EE37C4B79E}"/>
              </a:ext>
            </a:extLst>
          </p:cNvPr>
          <p:cNvSpPr/>
          <p:nvPr userDrawn="1"/>
        </p:nvSpPr>
        <p:spPr>
          <a:xfrm flipV="1">
            <a:off x="0" y="6533778"/>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sp>
        <p:nvSpPr>
          <p:cNvPr id="2" name="Rubrik 1">
            <a:extLst>
              <a:ext uri="{FF2B5EF4-FFF2-40B4-BE49-F238E27FC236}">
                <a16:creationId xmlns:a16="http://schemas.microsoft.com/office/drawing/2014/main" id="{B871D276-6E9A-8C4F-AA6D-7D47246ACF38}"/>
              </a:ext>
            </a:extLst>
          </p:cNvPr>
          <p:cNvSpPr>
            <a:spLocks noGrp="1"/>
          </p:cNvSpPr>
          <p:nvPr>
            <p:ph type="title"/>
          </p:nvPr>
        </p:nvSpPr>
        <p:spPr>
          <a:xfrm>
            <a:off x="838200" y="525263"/>
            <a:ext cx="10515600" cy="977446"/>
          </a:xfrm>
        </p:spPr>
        <p:txBody>
          <a:bodyPr/>
          <a:lstStyle/>
          <a:p>
            <a:r>
              <a:rPr lang="sv-SE" dirty="0"/>
              <a:t>Klicka här för att ändra mall för rubrikformat</a:t>
            </a:r>
          </a:p>
        </p:txBody>
      </p:sp>
      <p:sp>
        <p:nvSpPr>
          <p:cNvPr id="3" name="Platshållare för innehåll 2">
            <a:extLst>
              <a:ext uri="{FF2B5EF4-FFF2-40B4-BE49-F238E27FC236}">
                <a16:creationId xmlns:a16="http://schemas.microsoft.com/office/drawing/2014/main" id="{4AFFBDA7-F5A2-6341-AE8A-06B2D0E7CABC}"/>
              </a:ext>
            </a:extLst>
          </p:cNvPr>
          <p:cNvSpPr>
            <a:spLocks noGrp="1"/>
          </p:cNvSpPr>
          <p:nvPr>
            <p:ph sz="half" idx="1"/>
          </p:nvPr>
        </p:nvSpPr>
        <p:spPr>
          <a:xfrm>
            <a:off x="838200" y="1605954"/>
            <a:ext cx="5181600" cy="4351338"/>
          </a:xfrm>
        </p:spPr>
        <p:txBody>
          <a:bodyPr/>
          <a:lstStyle/>
          <a:p>
            <a:r>
              <a:rPr lang="sv-SE" dirty="0"/>
              <a:t>Redigera format för bakgrundstext
Nivå två
Nivå tre
Nivå fyra
Nivå fem</a:t>
            </a:r>
          </a:p>
        </p:txBody>
      </p:sp>
      <p:sp>
        <p:nvSpPr>
          <p:cNvPr id="4" name="Platshållare för innehåll 3">
            <a:extLst>
              <a:ext uri="{FF2B5EF4-FFF2-40B4-BE49-F238E27FC236}">
                <a16:creationId xmlns:a16="http://schemas.microsoft.com/office/drawing/2014/main" id="{7FE0853C-B209-AB4F-BFCE-1C3D29F8571A}"/>
              </a:ext>
            </a:extLst>
          </p:cNvPr>
          <p:cNvSpPr>
            <a:spLocks noGrp="1"/>
          </p:cNvSpPr>
          <p:nvPr>
            <p:ph sz="half" idx="2"/>
          </p:nvPr>
        </p:nvSpPr>
        <p:spPr>
          <a:xfrm>
            <a:off x="6172200" y="1605954"/>
            <a:ext cx="5181600" cy="4351338"/>
          </a:xfrm>
        </p:spPr>
        <p:txBody>
          <a:bodyPr/>
          <a:lstStyle>
            <a:lvl1pPr marL="457200" indent="-457200">
              <a:buSzPct val="100000"/>
              <a:buFont typeface="+mj-lt"/>
              <a:buAutoNum type="arabicPeriod"/>
              <a:defRPr/>
            </a:lvl1pPr>
          </a:lstStyle>
          <a:p>
            <a:r>
              <a:rPr lang="sv-SE" dirty="0"/>
              <a:t>Redigera format för bakgrundstext
Nivå två
Nivå tre
Nivå fyra
Nivå fem</a:t>
            </a:r>
          </a:p>
        </p:txBody>
      </p:sp>
      <p:sp>
        <p:nvSpPr>
          <p:cNvPr id="10" name="Rektangel 9">
            <a:extLst>
              <a:ext uri="{FF2B5EF4-FFF2-40B4-BE49-F238E27FC236}">
                <a16:creationId xmlns:a16="http://schemas.microsoft.com/office/drawing/2014/main" id="{380AEAC9-C020-B249-8835-8DC84DFB2FA0}"/>
              </a:ext>
            </a:extLst>
          </p:cNvPr>
          <p:cNvSpPr/>
          <p:nvPr userDrawn="1"/>
        </p:nvSpPr>
        <p:spPr>
          <a:xfrm>
            <a:off x="0" y="0"/>
            <a:ext cx="12192000" cy="335526"/>
          </a:xfrm>
          <a:prstGeom prst="rect">
            <a:avLst/>
          </a:prstGeom>
          <a:solidFill>
            <a:srgbClr val="77B6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1" name="Rätvinklig triangel 10">
            <a:extLst>
              <a:ext uri="{FF2B5EF4-FFF2-40B4-BE49-F238E27FC236}">
                <a16:creationId xmlns:a16="http://schemas.microsoft.com/office/drawing/2014/main" id="{8867FDC7-5107-1A43-AC07-9C4CC7142E2B}"/>
              </a:ext>
            </a:extLst>
          </p:cNvPr>
          <p:cNvSpPr/>
          <p:nvPr userDrawn="1"/>
        </p:nvSpPr>
        <p:spPr>
          <a:xfrm flipV="1">
            <a:off x="0" y="0"/>
            <a:ext cx="12192000" cy="335526"/>
          </a:xfrm>
          <a:prstGeom prst="rtTriangle">
            <a:avLst/>
          </a:prstGeom>
          <a:solidFill>
            <a:srgbClr val="7AA9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dirty="0"/>
          </a:p>
        </p:txBody>
      </p:sp>
      <p:pic>
        <p:nvPicPr>
          <p:cNvPr id="13" name="Bildobjekt 12">
            <a:extLst>
              <a:ext uri="{FF2B5EF4-FFF2-40B4-BE49-F238E27FC236}">
                <a16:creationId xmlns:a16="http://schemas.microsoft.com/office/drawing/2014/main" id="{5B5F1054-1703-2B43-9DE4-57EB8562D45B}"/>
              </a:ext>
            </a:extLst>
          </p:cNvPr>
          <p:cNvPicPr>
            <a:picLocks noChangeAspect="1"/>
          </p:cNvPicPr>
          <p:nvPr userDrawn="1"/>
        </p:nvPicPr>
        <p:blipFill>
          <a:blip r:embed="rId2"/>
          <a:stretch>
            <a:fillRect/>
          </a:stretch>
        </p:blipFill>
        <p:spPr>
          <a:xfrm>
            <a:off x="9929150" y="2824317"/>
            <a:ext cx="3614684" cy="4897898"/>
          </a:xfrm>
          <a:prstGeom prst="rect">
            <a:avLst/>
          </a:prstGeom>
        </p:spPr>
      </p:pic>
      <p:sp>
        <p:nvSpPr>
          <p:cNvPr id="14" name="Platshållare för datum 3">
            <a:extLst>
              <a:ext uri="{FF2B5EF4-FFF2-40B4-BE49-F238E27FC236}">
                <a16:creationId xmlns:a16="http://schemas.microsoft.com/office/drawing/2014/main" id="{E67BB632-4B37-4A4D-B0F3-04B605DE1B8B}"/>
              </a:ext>
            </a:extLst>
          </p:cNvPr>
          <p:cNvSpPr txBox="1">
            <a:spLocks/>
          </p:cNvSpPr>
          <p:nvPr userDrawn="1"/>
        </p:nvSpPr>
        <p:spPr>
          <a:xfrm>
            <a:off x="9448800" y="6503988"/>
            <a:ext cx="2743200" cy="365125"/>
          </a:xfrm>
          <a:prstGeom prst="rect">
            <a:avLst/>
          </a:prstGeom>
        </p:spPr>
        <p:txBody>
          <a:bodyPr vert="horz" lIns="91440" tIns="45720" rIns="91440" bIns="45720" rtlCol="0" anchor="ctr"/>
          <a:lstStyle>
            <a:defPPr>
              <a:defRPr lang="sv-SE"/>
            </a:defPPr>
            <a:lvl1pPr marL="0" algn="r" defTabSz="914400" rtl="0" eaLnBrk="1" latinLnBrk="0" hangingPunct="1">
              <a:defRPr sz="900" kern="1200">
                <a:solidFill>
                  <a:schemeClr val="bg1">
                    <a:lumMod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869732A-2D36-9B4F-ACEE-F67B34314262}" type="datetimeFigureOut">
              <a:rPr lang="sv-SE" smtClean="0">
                <a:solidFill>
                  <a:schemeClr val="bg1"/>
                </a:solidFill>
              </a:rPr>
              <a:pPr/>
              <a:t>2023-10-24</a:t>
            </a:fld>
            <a:endParaRPr lang="sv-SE" dirty="0">
              <a:solidFill>
                <a:schemeClr val="bg1"/>
              </a:solidFill>
            </a:endParaRPr>
          </a:p>
        </p:txBody>
      </p:sp>
    </p:spTree>
    <p:extLst>
      <p:ext uri="{BB962C8B-B14F-4D97-AF65-F5344CB8AC3E}">
        <p14:creationId xmlns:p14="http://schemas.microsoft.com/office/powerpoint/2010/main" val="227134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D14F7A1E-871B-5346-BA37-A17B109D60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dirty="0"/>
              <a:t>Klicka här för att ändra mall för rubrikformat</a:t>
            </a:r>
          </a:p>
        </p:txBody>
      </p:sp>
      <p:sp>
        <p:nvSpPr>
          <p:cNvPr id="3" name="Platshållare för text 2">
            <a:extLst>
              <a:ext uri="{FF2B5EF4-FFF2-40B4-BE49-F238E27FC236}">
                <a16:creationId xmlns:a16="http://schemas.microsoft.com/office/drawing/2014/main" id="{0A7E3CCA-A69F-9D45-BC2A-99101674F3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sv-SE" dirty="0"/>
              <a:t>Redigera format för bakgrundstext
Nivå två
Nivå tre
Nivå fyra
Nivå fem</a:t>
            </a:r>
          </a:p>
        </p:txBody>
      </p:sp>
      <p:sp>
        <p:nvSpPr>
          <p:cNvPr id="4" name="Platshållare för datum 3">
            <a:extLst>
              <a:ext uri="{FF2B5EF4-FFF2-40B4-BE49-F238E27FC236}">
                <a16:creationId xmlns:a16="http://schemas.microsoft.com/office/drawing/2014/main" id="{A2DFD886-105E-174D-8D9B-DDBE4FA52943}"/>
              </a:ext>
            </a:extLst>
          </p:cNvPr>
          <p:cNvSpPr>
            <a:spLocks noGrp="1"/>
          </p:cNvSpPr>
          <p:nvPr>
            <p:ph type="dt" sz="half" idx="2"/>
          </p:nvPr>
        </p:nvSpPr>
        <p:spPr>
          <a:xfrm>
            <a:off x="204458" y="6356350"/>
            <a:ext cx="2743200" cy="365125"/>
          </a:xfrm>
          <a:prstGeom prst="rect">
            <a:avLst/>
          </a:prstGeom>
        </p:spPr>
        <p:txBody>
          <a:bodyPr vert="horz" lIns="91440" tIns="45720" rIns="91440" bIns="45720" rtlCol="0" anchor="ctr"/>
          <a:lstStyle>
            <a:lvl1pPr algn="l">
              <a:defRPr sz="1000">
                <a:solidFill>
                  <a:schemeClr val="tx1">
                    <a:tint val="75000"/>
                  </a:schemeClr>
                </a:solidFill>
                <a:latin typeface="Arial" panose="020B0604020202020204" pitchFamily="34" charset="0"/>
                <a:cs typeface="Arial" panose="020B0604020202020204" pitchFamily="34" charset="0"/>
              </a:defRPr>
            </a:lvl1pPr>
          </a:lstStyle>
          <a:p>
            <a:fld id="{B869732A-2D36-9B4F-ACEE-F67B34314262}" type="datetimeFigureOut">
              <a:rPr lang="sv-SE" smtClean="0"/>
              <a:pPr/>
              <a:t>2023-10-24</a:t>
            </a:fld>
            <a:endParaRPr lang="sv-SE" dirty="0"/>
          </a:p>
        </p:txBody>
      </p:sp>
      <p:sp>
        <p:nvSpPr>
          <p:cNvPr id="5" name="Platshållare för sidfot 4">
            <a:extLst>
              <a:ext uri="{FF2B5EF4-FFF2-40B4-BE49-F238E27FC236}">
                <a16:creationId xmlns:a16="http://schemas.microsoft.com/office/drawing/2014/main" id="{B468170E-591B-D044-80B6-514596CA3DC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tint val="75000"/>
                  </a:schemeClr>
                </a:solidFill>
                <a:latin typeface="Arial" panose="020B0604020202020204" pitchFamily="34" charset="0"/>
                <a:cs typeface="Arial" panose="020B0604020202020204" pitchFamily="34" charset="0"/>
              </a:defRPr>
            </a:lvl1pPr>
          </a:lstStyle>
          <a:p>
            <a:endParaRPr lang="sv-SE" dirty="0"/>
          </a:p>
        </p:txBody>
      </p:sp>
      <p:sp>
        <p:nvSpPr>
          <p:cNvPr id="6" name="Platshållare för bildnummer 5">
            <a:extLst>
              <a:ext uri="{FF2B5EF4-FFF2-40B4-BE49-F238E27FC236}">
                <a16:creationId xmlns:a16="http://schemas.microsoft.com/office/drawing/2014/main" id="{6E41F446-1C2A-CD47-97D7-8C4DA54739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000">
                <a:solidFill>
                  <a:schemeClr val="tx1">
                    <a:tint val="75000"/>
                  </a:schemeClr>
                </a:solidFill>
                <a:latin typeface="Arial" panose="020B0604020202020204" pitchFamily="34" charset="0"/>
                <a:cs typeface="Arial" panose="020B0604020202020204" pitchFamily="34" charset="0"/>
              </a:defRPr>
            </a:lvl1pPr>
          </a:lstStyle>
          <a:p>
            <a:fld id="{5604F8AA-7F1D-524D-BF07-3DF3F51B7ED4}" type="slidenum">
              <a:rPr lang="sv-SE" smtClean="0"/>
              <a:pPr/>
              <a:t>‹#›</a:t>
            </a:fld>
            <a:endParaRPr lang="sv-SE" dirty="0"/>
          </a:p>
        </p:txBody>
      </p:sp>
    </p:spTree>
    <p:extLst>
      <p:ext uri="{BB962C8B-B14F-4D97-AF65-F5344CB8AC3E}">
        <p14:creationId xmlns:p14="http://schemas.microsoft.com/office/powerpoint/2010/main" val="23343091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4" r:id="rId3"/>
    <p:sldLayoutId id="2147483651" r:id="rId4"/>
    <p:sldLayoutId id="2147483669" r:id="rId5"/>
    <p:sldLayoutId id="2147483668" r:id="rId6"/>
    <p:sldLayoutId id="2147483666" r:id="rId7"/>
    <p:sldLayoutId id="2147483652" r:id="rId8"/>
    <p:sldLayoutId id="2147483663" r:id="rId9"/>
    <p:sldLayoutId id="2147483655" r:id="rId10"/>
    <p:sldLayoutId id="2147483667" r:id="rId11"/>
    <p:sldLayoutId id="2147483657" r:id="rId12"/>
    <p:sldLayoutId id="2147483665" r:id="rId13"/>
    <p:sldLayoutId id="2147483670" r:id="rId14"/>
  </p:sldLayoutIdLst>
  <p:txStyles>
    <p:title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000"/>
        </a:spcBef>
        <a:buClr>
          <a:schemeClr val="tx2"/>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visit@sysav.se" TargetMode="External"/><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5.emf"/><Relationship Id="rId5" Type="http://schemas.openxmlformats.org/officeDocument/2006/relationships/image" Target="../media/image44.emf"/><Relationship Id="rId4" Type="http://schemas.openxmlformats.org/officeDocument/2006/relationships/image" Target="../media/image43.emf"/></Relationships>
</file>

<file path=ppt/slides/_rels/slide11.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6.png"/><Relationship Id="rId7"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6.emf"/><Relationship Id="rId5" Type="http://schemas.openxmlformats.org/officeDocument/2006/relationships/image" Target="../media/image47.png"/><Relationship Id="rId10" Type="http://schemas.openxmlformats.org/officeDocument/2006/relationships/image" Target="../media/image38.emf"/><Relationship Id="rId4" Type="http://schemas.openxmlformats.org/officeDocument/2006/relationships/image" Target="../media/image35.png"/><Relationship Id="rId9" Type="http://schemas.openxmlformats.org/officeDocument/2006/relationships/image" Target="../media/image37.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3.emf"/><Relationship Id="rId5" Type="http://schemas.openxmlformats.org/officeDocument/2006/relationships/image" Target="../media/image52.emf"/><Relationship Id="rId4" Type="http://schemas.openxmlformats.org/officeDocument/2006/relationships/image" Target="../media/image51.emf"/></Relationships>
</file>

<file path=ppt/slides/_rels/slide14.xml.rels><?xml version="1.0" encoding="UTF-8" standalone="yes"?>
<Relationships xmlns="http://schemas.openxmlformats.org/package/2006/relationships"><Relationship Id="rId8" Type="http://schemas.openxmlformats.org/officeDocument/2006/relationships/image" Target="../media/image58.emf"/><Relationship Id="rId3" Type="http://schemas.openxmlformats.org/officeDocument/2006/relationships/image" Target="../media/image52.emf"/><Relationship Id="rId7" Type="http://schemas.openxmlformats.org/officeDocument/2006/relationships/image" Target="../media/image57.em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emf"/></Relationships>
</file>

<file path=ppt/slides/_rels/slide15.xml.rels><?xml version="1.0" encoding="UTF-8" standalone="yes"?>
<Relationships xmlns="http://schemas.openxmlformats.org/package/2006/relationships"><Relationship Id="rId8" Type="http://schemas.openxmlformats.org/officeDocument/2006/relationships/image" Target="../media/image64.emf"/><Relationship Id="rId3" Type="http://schemas.openxmlformats.org/officeDocument/2006/relationships/image" Target="../media/image59.emf"/><Relationship Id="rId7" Type="http://schemas.openxmlformats.org/officeDocument/2006/relationships/image" Target="../media/image63.emf"/><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62.emf"/><Relationship Id="rId5" Type="http://schemas.openxmlformats.org/officeDocument/2006/relationships/image" Target="../media/image61.emf"/><Relationship Id="rId4" Type="http://schemas.openxmlformats.org/officeDocument/2006/relationships/image" Target="../media/image60.emf"/></Relationships>
</file>

<file path=ppt/slides/_rels/slide16.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66.emf"/><Relationship Id="rId4" Type="http://schemas.openxmlformats.org/officeDocument/2006/relationships/image" Target="../media/image65.emf"/></Relationships>
</file>

<file path=ppt/slides/_rels/slide17.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67.emf"/></Relationships>
</file>

<file path=ppt/slides/_rels/slide18.xml.rels><?xml version="1.0" encoding="UTF-8" standalone="yes"?>
<Relationships xmlns="http://schemas.openxmlformats.org/package/2006/relationships"><Relationship Id="rId8" Type="http://schemas.openxmlformats.org/officeDocument/2006/relationships/image" Target="../media/image73.emf"/><Relationship Id="rId3" Type="http://schemas.openxmlformats.org/officeDocument/2006/relationships/image" Target="../media/image68.jpg"/><Relationship Id="rId7" Type="http://schemas.openxmlformats.org/officeDocument/2006/relationships/image" Target="../media/image72.emf"/><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71.emf"/><Relationship Id="rId5" Type="http://schemas.openxmlformats.org/officeDocument/2006/relationships/image" Target="../media/image70.emf"/><Relationship Id="rId4" Type="http://schemas.openxmlformats.org/officeDocument/2006/relationships/image" Target="../media/image69.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0.emf"/><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image" Target="../media/image21.emf"/><Relationship Id="rId7" Type="http://schemas.openxmlformats.org/officeDocument/2006/relationships/image" Target="../media/image25.emf"/><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7.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27.emf"/><Relationship Id="rId7" Type="http://schemas.openxmlformats.org/officeDocument/2006/relationships/image" Target="../media/image31.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0.emf"/><Relationship Id="rId5" Type="http://schemas.openxmlformats.org/officeDocument/2006/relationships/image" Target="../media/image29.emf"/><Relationship Id="rId10" Type="http://schemas.openxmlformats.org/officeDocument/2006/relationships/image" Target="../media/image34.emf"/><Relationship Id="rId4" Type="http://schemas.openxmlformats.org/officeDocument/2006/relationships/image" Target="../media/image28.emf"/><Relationship Id="rId9" Type="http://schemas.openxmlformats.org/officeDocument/2006/relationships/image" Target="../media/image33.emf"/></Relationships>
</file>

<file path=ppt/slides/_rels/slide8.xml.rels><?xml version="1.0" encoding="UTF-8" standalone="yes"?>
<Relationships xmlns="http://schemas.openxmlformats.org/package/2006/relationships"><Relationship Id="rId8" Type="http://schemas.openxmlformats.org/officeDocument/2006/relationships/image" Target="../media/image34.emf"/><Relationship Id="rId3" Type="http://schemas.openxmlformats.org/officeDocument/2006/relationships/image" Target="../media/image29.emf"/><Relationship Id="rId7" Type="http://schemas.openxmlformats.org/officeDocument/2006/relationships/image" Target="../media/image33.emf"/><Relationship Id="rId12" Type="http://schemas.openxmlformats.org/officeDocument/2006/relationships/image" Target="../media/image38.em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2.emf"/><Relationship Id="rId11" Type="http://schemas.openxmlformats.org/officeDocument/2006/relationships/image" Target="../media/image37.emf"/><Relationship Id="rId5" Type="http://schemas.openxmlformats.org/officeDocument/2006/relationships/image" Target="../media/image31.jpeg"/><Relationship Id="rId10" Type="http://schemas.openxmlformats.org/officeDocument/2006/relationships/image" Target="../media/image36.emf"/><Relationship Id="rId4" Type="http://schemas.openxmlformats.org/officeDocument/2006/relationships/image" Target="../media/image30.emf"/><Relationship Id="rId9"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1.emf"/><Relationship Id="rId4" Type="http://schemas.openxmlformats.org/officeDocument/2006/relationships/image" Target="../media/image4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018FEE6-8ECF-5245-A758-15204123EEB8}"/>
              </a:ext>
            </a:extLst>
          </p:cNvPr>
          <p:cNvSpPr>
            <a:spLocks noGrp="1"/>
          </p:cNvSpPr>
          <p:nvPr>
            <p:ph type="title"/>
          </p:nvPr>
        </p:nvSpPr>
        <p:spPr/>
        <p:txBody>
          <a:bodyPr/>
          <a:lstStyle/>
          <a:p>
            <a:r>
              <a:rPr lang="sv-SE" dirty="0">
                <a:solidFill>
                  <a:schemeClr val="bg1"/>
                </a:solidFill>
              </a:rPr>
              <a:t>Anteckningar för Sysavs lektionsmaterial</a:t>
            </a:r>
          </a:p>
        </p:txBody>
      </p:sp>
      <p:sp>
        <p:nvSpPr>
          <p:cNvPr id="3" name="Platshållare för innehåll 2">
            <a:extLst>
              <a:ext uri="{FF2B5EF4-FFF2-40B4-BE49-F238E27FC236}">
                <a16:creationId xmlns:a16="http://schemas.microsoft.com/office/drawing/2014/main" id="{FCB52233-0679-F446-93BD-3EBA6A7D2251}"/>
              </a:ext>
            </a:extLst>
          </p:cNvPr>
          <p:cNvSpPr>
            <a:spLocks noGrp="1"/>
          </p:cNvSpPr>
          <p:nvPr>
            <p:ph idx="1"/>
          </p:nvPr>
        </p:nvSpPr>
        <p:spPr>
          <a:xfrm>
            <a:off x="838200" y="1605954"/>
            <a:ext cx="9342120" cy="2948629"/>
          </a:xfrm>
        </p:spPr>
        <p:txBody>
          <a:bodyPr>
            <a:normAutofit fontScale="92500" lnSpcReduction="20000"/>
          </a:bodyPr>
          <a:lstStyle/>
          <a:p>
            <a:pPr marL="0" indent="0">
              <a:buNone/>
            </a:pPr>
            <a:endParaRPr lang="sv-SE" dirty="0">
              <a:solidFill>
                <a:schemeClr val="bg1"/>
              </a:solidFill>
            </a:endParaRPr>
          </a:p>
          <a:p>
            <a:pPr marL="0" indent="0">
              <a:buNone/>
            </a:pPr>
            <a:r>
              <a:rPr lang="sv-SE" b="1" dirty="0">
                <a:solidFill>
                  <a:schemeClr val="bg1"/>
                </a:solidFill>
              </a:rPr>
              <a:t>Saker som är bra att veta:</a:t>
            </a:r>
          </a:p>
          <a:p>
            <a:pPr>
              <a:buClr>
                <a:schemeClr val="bg1"/>
              </a:buClr>
            </a:pPr>
            <a:r>
              <a:rPr lang="sv-SE" dirty="0">
                <a:solidFill>
                  <a:schemeClr val="bg1"/>
                </a:solidFill>
              </a:rPr>
              <a:t>Ord som kan anses svåra eller behöva diskuteras är understrukna och finns förklarade i presentationens anteckningar på sidan. </a:t>
            </a:r>
          </a:p>
          <a:p>
            <a:pPr>
              <a:buClr>
                <a:schemeClr val="bg1"/>
              </a:buClr>
            </a:pPr>
            <a:r>
              <a:rPr lang="sv-SE" dirty="0">
                <a:solidFill>
                  <a:schemeClr val="bg1"/>
                </a:solidFill>
              </a:rPr>
              <a:t>Många av sidorna har animationer. Har du en äldre version av Powerpoint så rekommenderar vi att du använder den medföljdande PDF-filen.</a:t>
            </a:r>
          </a:p>
          <a:p>
            <a:pPr>
              <a:buClr>
                <a:schemeClr val="bg1"/>
              </a:buClr>
            </a:pPr>
            <a:endParaRPr lang="sv-SE" dirty="0">
              <a:solidFill>
                <a:schemeClr val="bg1"/>
              </a:solidFill>
            </a:endParaRPr>
          </a:p>
          <a:p>
            <a:pPr marL="0" indent="0">
              <a:buClr>
                <a:schemeClr val="bg1"/>
              </a:buClr>
              <a:buNone/>
            </a:pPr>
            <a:r>
              <a:rPr lang="sv-SE" i="1" dirty="0">
                <a:solidFill>
                  <a:schemeClr val="bg1"/>
                </a:solidFill>
              </a:rPr>
              <a:t>Om du hittar något i underlaget som behöver uppdateras eller ändras, kontrollera om det finns en ny version på vår hemsida eller kontakta </a:t>
            </a:r>
            <a:r>
              <a:rPr lang="sv-SE" u="sng" dirty="0">
                <a:solidFill>
                  <a:schemeClr val="bg1"/>
                </a:solidFill>
                <a:hlinkClick r:id="rId3">
                  <a:extLst>
                    <a:ext uri="{A12FA001-AC4F-418D-AE19-62706E023703}">
                      <ahyp:hlinkClr xmlns:ahyp="http://schemas.microsoft.com/office/drawing/2018/hyperlinkcolor" val="tx"/>
                    </a:ext>
                  </a:extLst>
                </a:hlinkClick>
              </a:rPr>
              <a:t>visit@sysav.se</a:t>
            </a:r>
            <a:endParaRPr lang="sv-SE" i="1" dirty="0">
              <a:solidFill>
                <a:schemeClr val="bg1"/>
              </a:solidFill>
            </a:endParaRPr>
          </a:p>
        </p:txBody>
      </p:sp>
    </p:spTree>
    <p:extLst>
      <p:ext uri="{BB962C8B-B14F-4D97-AF65-F5344CB8AC3E}">
        <p14:creationId xmlns:p14="http://schemas.microsoft.com/office/powerpoint/2010/main" val="33067355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A3BAD82-8804-074F-AA75-7A2403D1E9A9}"/>
              </a:ext>
            </a:extLst>
          </p:cNvPr>
          <p:cNvSpPr txBox="1"/>
          <p:nvPr/>
        </p:nvSpPr>
        <p:spPr>
          <a:xfrm>
            <a:off x="2982022" y="1388389"/>
            <a:ext cx="6227956" cy="482696"/>
          </a:xfrm>
          <a:prstGeom prst="rect">
            <a:avLst/>
          </a:prstGeom>
          <a:noFill/>
        </p:spPr>
        <p:txBody>
          <a:bodyPr wrap="square" rtlCol="0">
            <a:spAutoFit/>
          </a:bodyPr>
          <a:lstStyle/>
          <a:p>
            <a:pPr algn="ctr">
              <a:lnSpc>
                <a:spcPct val="110000"/>
              </a:lnSpc>
            </a:pPr>
            <a:r>
              <a:rPr lang="sv-SE" sz="2500" dirty="0">
                <a:latin typeface="Arial" panose="020B0604020202020204" pitchFamily="34" charset="0"/>
                <a:cs typeface="Arial" panose="020B0604020202020204" pitchFamily="34" charset="0"/>
              </a:rPr>
              <a:t>Stora sopor lämnas på återvinningscentral. </a:t>
            </a:r>
          </a:p>
        </p:txBody>
      </p:sp>
      <p:pic>
        <p:nvPicPr>
          <p:cNvPr id="4" name="Picture 3">
            <a:extLst>
              <a:ext uri="{FF2B5EF4-FFF2-40B4-BE49-F238E27FC236}">
                <a16:creationId xmlns:a16="http://schemas.microsoft.com/office/drawing/2014/main" id="{8F9447AD-4D22-6B42-B3EA-E217975A1BF5}"/>
              </a:ext>
            </a:extLst>
          </p:cNvPr>
          <p:cNvPicPr>
            <a:picLocks noChangeAspect="1"/>
          </p:cNvPicPr>
          <p:nvPr/>
        </p:nvPicPr>
        <p:blipFill>
          <a:blip r:embed="rId3"/>
          <a:stretch>
            <a:fillRect/>
          </a:stretch>
        </p:blipFill>
        <p:spPr>
          <a:xfrm>
            <a:off x="921987" y="2784598"/>
            <a:ext cx="5312558" cy="3066309"/>
          </a:xfrm>
          <a:prstGeom prst="rect">
            <a:avLst/>
          </a:prstGeom>
        </p:spPr>
      </p:pic>
      <p:pic>
        <p:nvPicPr>
          <p:cNvPr id="5" name="Picture 4">
            <a:extLst>
              <a:ext uri="{FF2B5EF4-FFF2-40B4-BE49-F238E27FC236}">
                <a16:creationId xmlns:a16="http://schemas.microsoft.com/office/drawing/2014/main" id="{86E851FF-0647-3343-A0D3-B059E5630F02}"/>
              </a:ext>
            </a:extLst>
          </p:cNvPr>
          <p:cNvPicPr>
            <a:picLocks noChangeAspect="1"/>
          </p:cNvPicPr>
          <p:nvPr/>
        </p:nvPicPr>
        <p:blipFill>
          <a:blip r:embed="rId4"/>
          <a:stretch>
            <a:fillRect/>
          </a:stretch>
        </p:blipFill>
        <p:spPr>
          <a:xfrm>
            <a:off x="9024093" y="3429000"/>
            <a:ext cx="1482867" cy="2272805"/>
          </a:xfrm>
          <a:prstGeom prst="rect">
            <a:avLst/>
          </a:prstGeom>
        </p:spPr>
      </p:pic>
      <p:pic>
        <p:nvPicPr>
          <p:cNvPr id="6" name="Picture 5">
            <a:extLst>
              <a:ext uri="{FF2B5EF4-FFF2-40B4-BE49-F238E27FC236}">
                <a16:creationId xmlns:a16="http://schemas.microsoft.com/office/drawing/2014/main" id="{E19C1643-6D50-5744-B7E7-7201FA907453}"/>
              </a:ext>
            </a:extLst>
          </p:cNvPr>
          <p:cNvPicPr>
            <a:picLocks noChangeAspect="1"/>
          </p:cNvPicPr>
          <p:nvPr/>
        </p:nvPicPr>
        <p:blipFill>
          <a:blip r:embed="rId5"/>
          <a:stretch>
            <a:fillRect/>
          </a:stretch>
        </p:blipFill>
        <p:spPr>
          <a:xfrm>
            <a:off x="8242045" y="2400013"/>
            <a:ext cx="1935110" cy="2057974"/>
          </a:xfrm>
          <a:prstGeom prst="rect">
            <a:avLst/>
          </a:prstGeom>
        </p:spPr>
      </p:pic>
      <p:pic>
        <p:nvPicPr>
          <p:cNvPr id="10" name="Picture 9">
            <a:extLst>
              <a:ext uri="{FF2B5EF4-FFF2-40B4-BE49-F238E27FC236}">
                <a16:creationId xmlns:a16="http://schemas.microsoft.com/office/drawing/2014/main" id="{B5152F7E-E23E-EE43-AB4C-B324426FA048}"/>
              </a:ext>
            </a:extLst>
          </p:cNvPr>
          <p:cNvPicPr>
            <a:picLocks noChangeAspect="1"/>
          </p:cNvPicPr>
          <p:nvPr/>
        </p:nvPicPr>
        <p:blipFill>
          <a:blip r:embed="rId6"/>
          <a:stretch>
            <a:fillRect/>
          </a:stretch>
        </p:blipFill>
        <p:spPr>
          <a:xfrm>
            <a:off x="270306" y="4317752"/>
            <a:ext cx="3489078" cy="2952750"/>
          </a:xfrm>
          <a:prstGeom prst="rect">
            <a:avLst/>
          </a:prstGeom>
        </p:spPr>
      </p:pic>
      <p:sp>
        <p:nvSpPr>
          <p:cNvPr id="8" name="Rubrik 1">
            <a:extLst>
              <a:ext uri="{FF2B5EF4-FFF2-40B4-BE49-F238E27FC236}">
                <a16:creationId xmlns:a16="http://schemas.microsoft.com/office/drawing/2014/main" id="{7E95184D-64C8-AD42-9954-F0D21F0AA571}"/>
              </a:ext>
            </a:extLst>
          </p:cNvPr>
          <p:cNvSpPr txBox="1">
            <a:spLocks/>
          </p:cNvSpPr>
          <p:nvPr/>
        </p:nvSpPr>
        <p:spPr>
          <a:xfrm>
            <a:off x="1703183" y="690774"/>
            <a:ext cx="8785633" cy="66765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pPr algn="ctr"/>
            <a:r>
              <a:rPr lang="sv-SE" sz="3200" b="1" dirty="0"/>
              <a:t>Grovsopor</a:t>
            </a:r>
          </a:p>
        </p:txBody>
      </p:sp>
    </p:spTree>
    <p:extLst>
      <p:ext uri="{BB962C8B-B14F-4D97-AF65-F5344CB8AC3E}">
        <p14:creationId xmlns:p14="http://schemas.microsoft.com/office/powerpoint/2010/main" val="1491485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2" presetClass="entr" presetSubtype="2" fill="hold" nodeType="afterEffect">
                                  <p:stCondLst>
                                    <p:cond delay="100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100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0" presetClass="path" presetSubtype="0" accel="50000" decel="50000" fill="hold" nodeType="afterEffect">
                                  <p:stCondLst>
                                    <p:cond delay="1000"/>
                                  </p:stCondLst>
                                  <p:childTnLst>
                                    <p:animMotion origin="layout" path="M 0.01315 -0.10324 C -0.00951 -0.14907 -0.03164 -0.19491 -0.04362 -0.21644 C -0.05547 -0.2375 -0.10391 -0.24722 -0.13555 -0.25116 C -0.16745 -0.25532 -0.18294 -0.27593 -0.23425 -0.2412 C -0.28581 -0.20648 -0.34401 -0.05764 -0.36576 -0.02199 " pathEditMode="relative" rAng="0" ptsTypes="AAAAA">
                                      <p:cBhvr>
                                        <p:cTn id="20" dur="2000" fill="hold"/>
                                        <p:tgtEl>
                                          <p:spTgt spid="6"/>
                                        </p:tgtEl>
                                        <p:attrNameLst>
                                          <p:attrName>ppt_x</p:attrName>
                                          <p:attrName>ppt_y</p:attrName>
                                        </p:attrNameLst>
                                      </p:cBhvr>
                                      <p:rCtr x="-18945" y="-381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rik 1">
            <a:extLst>
              <a:ext uri="{FF2B5EF4-FFF2-40B4-BE49-F238E27FC236}">
                <a16:creationId xmlns:a16="http://schemas.microsoft.com/office/drawing/2014/main" id="{DC37079E-D64E-1845-AB1B-E5E2D199D66B}"/>
              </a:ext>
            </a:extLst>
          </p:cNvPr>
          <p:cNvSpPr txBox="1">
            <a:spLocks/>
          </p:cNvSpPr>
          <p:nvPr/>
        </p:nvSpPr>
        <p:spPr>
          <a:xfrm>
            <a:off x="1703183" y="690774"/>
            <a:ext cx="8785633" cy="66765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pPr algn="ctr"/>
            <a:r>
              <a:rPr lang="sv-SE" sz="3200" b="1" dirty="0"/>
              <a:t>Farligt avfall</a:t>
            </a:r>
          </a:p>
        </p:txBody>
      </p:sp>
      <p:pic>
        <p:nvPicPr>
          <p:cNvPr id="5" name="Bildobjekt 4">
            <a:extLst>
              <a:ext uri="{FF2B5EF4-FFF2-40B4-BE49-F238E27FC236}">
                <a16:creationId xmlns:a16="http://schemas.microsoft.com/office/drawing/2014/main" id="{645CF921-7613-7F4D-AAB9-3D75F2E6ADD1}"/>
              </a:ext>
            </a:extLst>
          </p:cNvPr>
          <p:cNvPicPr>
            <a:picLocks noChangeAspect="1"/>
          </p:cNvPicPr>
          <p:nvPr/>
        </p:nvPicPr>
        <p:blipFill rotWithShape="1">
          <a:blip r:embed="rId3"/>
          <a:srcRect b="7773"/>
          <a:stretch/>
        </p:blipFill>
        <p:spPr>
          <a:xfrm rot="20467299">
            <a:off x="7433554" y="2325440"/>
            <a:ext cx="2071575" cy="1779921"/>
          </a:xfrm>
          <a:prstGeom prst="rect">
            <a:avLst/>
          </a:prstGeom>
        </p:spPr>
      </p:pic>
      <p:pic>
        <p:nvPicPr>
          <p:cNvPr id="7" name="Bildobjekt 6" descr="En bild som visar objekt&#10;&#10;&#10;&#10;Automatiskt genererad beskrivning">
            <a:extLst>
              <a:ext uri="{FF2B5EF4-FFF2-40B4-BE49-F238E27FC236}">
                <a16:creationId xmlns:a16="http://schemas.microsoft.com/office/drawing/2014/main" id="{844AFE2D-7849-8743-B5DF-4B9716B456EE}"/>
              </a:ext>
            </a:extLst>
          </p:cNvPr>
          <p:cNvPicPr>
            <a:picLocks noChangeAspect="1"/>
          </p:cNvPicPr>
          <p:nvPr/>
        </p:nvPicPr>
        <p:blipFill>
          <a:blip r:embed="rId4"/>
          <a:stretch>
            <a:fillRect/>
          </a:stretch>
        </p:blipFill>
        <p:spPr>
          <a:xfrm rot="378550">
            <a:off x="858666" y="2992014"/>
            <a:ext cx="787805" cy="1361450"/>
          </a:xfrm>
          <a:prstGeom prst="rect">
            <a:avLst/>
          </a:prstGeom>
        </p:spPr>
      </p:pic>
      <p:pic>
        <p:nvPicPr>
          <p:cNvPr id="9" name="Bildobjekt 8">
            <a:extLst>
              <a:ext uri="{FF2B5EF4-FFF2-40B4-BE49-F238E27FC236}">
                <a16:creationId xmlns:a16="http://schemas.microsoft.com/office/drawing/2014/main" id="{D24D5183-DD24-074D-9184-F1B1ED1BA1B8}"/>
              </a:ext>
            </a:extLst>
          </p:cNvPr>
          <p:cNvPicPr>
            <a:picLocks noChangeAspect="1"/>
          </p:cNvPicPr>
          <p:nvPr/>
        </p:nvPicPr>
        <p:blipFill>
          <a:blip r:embed="rId5"/>
          <a:stretch>
            <a:fillRect/>
          </a:stretch>
        </p:blipFill>
        <p:spPr>
          <a:xfrm rot="19699688">
            <a:off x="4033549" y="5106860"/>
            <a:ext cx="2016377" cy="453415"/>
          </a:xfrm>
          <a:prstGeom prst="rect">
            <a:avLst/>
          </a:prstGeom>
        </p:spPr>
      </p:pic>
      <p:pic>
        <p:nvPicPr>
          <p:cNvPr id="11" name="Bildobjekt 10">
            <a:extLst>
              <a:ext uri="{FF2B5EF4-FFF2-40B4-BE49-F238E27FC236}">
                <a16:creationId xmlns:a16="http://schemas.microsoft.com/office/drawing/2014/main" id="{F3DC4C97-CCB2-F042-9F14-DF46A0180887}"/>
              </a:ext>
            </a:extLst>
          </p:cNvPr>
          <p:cNvPicPr>
            <a:picLocks noChangeAspect="1"/>
          </p:cNvPicPr>
          <p:nvPr/>
        </p:nvPicPr>
        <p:blipFill>
          <a:blip r:embed="rId6"/>
          <a:stretch>
            <a:fillRect/>
          </a:stretch>
        </p:blipFill>
        <p:spPr>
          <a:xfrm>
            <a:off x="6018809" y="4601738"/>
            <a:ext cx="934514" cy="1463659"/>
          </a:xfrm>
          <a:prstGeom prst="rect">
            <a:avLst/>
          </a:prstGeom>
        </p:spPr>
      </p:pic>
      <p:pic>
        <p:nvPicPr>
          <p:cNvPr id="13" name="Bildobjekt 12">
            <a:extLst>
              <a:ext uri="{FF2B5EF4-FFF2-40B4-BE49-F238E27FC236}">
                <a16:creationId xmlns:a16="http://schemas.microsoft.com/office/drawing/2014/main" id="{3B9D10FF-E7B8-2943-856B-EC118EC6F817}"/>
              </a:ext>
            </a:extLst>
          </p:cNvPr>
          <p:cNvPicPr>
            <a:picLocks noChangeAspect="1"/>
          </p:cNvPicPr>
          <p:nvPr/>
        </p:nvPicPr>
        <p:blipFill>
          <a:blip r:embed="rId7"/>
          <a:stretch>
            <a:fillRect/>
          </a:stretch>
        </p:blipFill>
        <p:spPr>
          <a:xfrm rot="20728704">
            <a:off x="5422753" y="2177925"/>
            <a:ext cx="1049006" cy="1840647"/>
          </a:xfrm>
          <a:prstGeom prst="rect">
            <a:avLst/>
          </a:prstGeom>
        </p:spPr>
      </p:pic>
      <p:pic>
        <p:nvPicPr>
          <p:cNvPr id="15" name="Bildobjekt 14">
            <a:extLst>
              <a:ext uri="{FF2B5EF4-FFF2-40B4-BE49-F238E27FC236}">
                <a16:creationId xmlns:a16="http://schemas.microsoft.com/office/drawing/2014/main" id="{EDDD72DE-5C09-8548-8797-811859E6A0D3}"/>
              </a:ext>
            </a:extLst>
          </p:cNvPr>
          <p:cNvPicPr>
            <a:picLocks noChangeAspect="1"/>
          </p:cNvPicPr>
          <p:nvPr/>
        </p:nvPicPr>
        <p:blipFill>
          <a:blip r:embed="rId8"/>
          <a:stretch>
            <a:fillRect/>
          </a:stretch>
        </p:blipFill>
        <p:spPr>
          <a:xfrm rot="753841">
            <a:off x="10261530" y="1967139"/>
            <a:ext cx="932649" cy="3405140"/>
          </a:xfrm>
          <a:prstGeom prst="rect">
            <a:avLst/>
          </a:prstGeom>
        </p:spPr>
      </p:pic>
      <p:sp>
        <p:nvSpPr>
          <p:cNvPr id="18" name="Platshållare för innehåll 2">
            <a:extLst>
              <a:ext uri="{FF2B5EF4-FFF2-40B4-BE49-F238E27FC236}">
                <a16:creationId xmlns:a16="http://schemas.microsoft.com/office/drawing/2014/main" id="{9A682FFD-3E73-FA40-B958-4F1FA2B3AE0A}"/>
              </a:ext>
            </a:extLst>
          </p:cNvPr>
          <p:cNvSpPr txBox="1">
            <a:spLocks/>
          </p:cNvSpPr>
          <p:nvPr/>
        </p:nvSpPr>
        <p:spPr>
          <a:xfrm>
            <a:off x="381831" y="2462397"/>
            <a:ext cx="868645" cy="439895"/>
          </a:xfrm>
          <a:prstGeom prst="rect">
            <a:avLst/>
          </a:prstGeom>
        </p:spPr>
        <p:txBody>
          <a:bodyPr vert="horz" lIns="91440" tIns="45720" rIns="91440" bIns="45720" rtlCol="0" anchor="t">
            <a:normAutofit/>
          </a:bodyPr>
          <a:lstStyle>
            <a:lvl1pPr marL="228600" indent="-228600" algn="l" defTabSz="914400" rtl="0" eaLnBrk="1" latinLnBrk="0" hangingPunct="1">
              <a:lnSpc>
                <a:spcPct val="100000"/>
              </a:lnSpc>
              <a:spcBef>
                <a:spcPts val="1000"/>
              </a:spcBef>
              <a:buClr>
                <a:srgbClr val="0E4D94"/>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sv-SE" sz="1600" dirty="0"/>
              <a:t>Batteri</a:t>
            </a:r>
          </a:p>
        </p:txBody>
      </p:sp>
      <p:sp>
        <p:nvSpPr>
          <p:cNvPr id="22" name="Platshållare för innehåll 2">
            <a:extLst>
              <a:ext uri="{FF2B5EF4-FFF2-40B4-BE49-F238E27FC236}">
                <a16:creationId xmlns:a16="http://schemas.microsoft.com/office/drawing/2014/main" id="{CF1B5911-7E65-674C-8CE1-C036E7C2F56A}"/>
              </a:ext>
            </a:extLst>
          </p:cNvPr>
          <p:cNvSpPr txBox="1">
            <a:spLocks/>
          </p:cNvSpPr>
          <p:nvPr/>
        </p:nvSpPr>
        <p:spPr>
          <a:xfrm>
            <a:off x="5317643" y="1635916"/>
            <a:ext cx="2037457" cy="439895"/>
          </a:xfrm>
          <a:prstGeom prst="rect">
            <a:avLst/>
          </a:prstGeom>
        </p:spPr>
        <p:txBody>
          <a:bodyPr vert="horz" lIns="91440" tIns="45720" rIns="91440" bIns="45720" rtlCol="0" anchor="t">
            <a:normAutofit/>
          </a:bodyPr>
          <a:lstStyle>
            <a:lvl1pPr marL="228600" indent="-228600" algn="l" defTabSz="914400" rtl="0" eaLnBrk="1" latinLnBrk="0" hangingPunct="1">
              <a:lnSpc>
                <a:spcPct val="100000"/>
              </a:lnSpc>
              <a:spcBef>
                <a:spcPts val="1000"/>
              </a:spcBef>
              <a:buClr>
                <a:srgbClr val="0E4D94"/>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sv-SE" sz="1600" dirty="0"/>
              <a:t>Nagellack</a:t>
            </a:r>
          </a:p>
        </p:txBody>
      </p:sp>
      <p:sp>
        <p:nvSpPr>
          <p:cNvPr id="27" name="Platshållare för innehåll 2">
            <a:extLst>
              <a:ext uri="{FF2B5EF4-FFF2-40B4-BE49-F238E27FC236}">
                <a16:creationId xmlns:a16="http://schemas.microsoft.com/office/drawing/2014/main" id="{A57420EC-A681-3349-891C-1F06F4568194}"/>
              </a:ext>
            </a:extLst>
          </p:cNvPr>
          <p:cNvSpPr txBox="1">
            <a:spLocks/>
          </p:cNvSpPr>
          <p:nvPr/>
        </p:nvSpPr>
        <p:spPr>
          <a:xfrm>
            <a:off x="7580756" y="1686523"/>
            <a:ext cx="1077196" cy="439895"/>
          </a:xfrm>
          <a:prstGeom prst="rect">
            <a:avLst/>
          </a:prstGeom>
        </p:spPr>
        <p:txBody>
          <a:bodyPr vert="horz" lIns="91440" tIns="45720" rIns="91440" bIns="45720" rtlCol="0" anchor="t">
            <a:normAutofit/>
          </a:bodyPr>
          <a:lstStyle>
            <a:lvl1pPr marL="228600" indent="-228600" algn="l" defTabSz="914400" rtl="0" eaLnBrk="1" latinLnBrk="0" hangingPunct="1">
              <a:lnSpc>
                <a:spcPct val="100000"/>
              </a:lnSpc>
              <a:spcBef>
                <a:spcPts val="1000"/>
              </a:spcBef>
              <a:buClr>
                <a:srgbClr val="0E4D94"/>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sv-SE" sz="1600" dirty="0"/>
              <a:t>Målarfärg</a:t>
            </a:r>
          </a:p>
        </p:txBody>
      </p:sp>
      <p:sp>
        <p:nvSpPr>
          <p:cNvPr id="30" name="Platshållare för innehåll 2">
            <a:extLst>
              <a:ext uri="{FF2B5EF4-FFF2-40B4-BE49-F238E27FC236}">
                <a16:creationId xmlns:a16="http://schemas.microsoft.com/office/drawing/2014/main" id="{B1213E4C-CF70-394B-AC63-260323284166}"/>
              </a:ext>
            </a:extLst>
          </p:cNvPr>
          <p:cNvSpPr txBox="1">
            <a:spLocks/>
          </p:cNvSpPr>
          <p:nvPr/>
        </p:nvSpPr>
        <p:spPr>
          <a:xfrm>
            <a:off x="10502257" y="1437656"/>
            <a:ext cx="1051116" cy="439895"/>
          </a:xfrm>
          <a:prstGeom prst="rect">
            <a:avLst/>
          </a:prstGeom>
        </p:spPr>
        <p:txBody>
          <a:bodyPr vert="horz" lIns="91440" tIns="45720" rIns="91440" bIns="45720" rtlCol="0" anchor="t">
            <a:normAutofit/>
          </a:bodyPr>
          <a:lstStyle>
            <a:lvl1pPr marL="228600" indent="-228600" algn="l" defTabSz="914400" rtl="0" eaLnBrk="1" latinLnBrk="0" hangingPunct="1">
              <a:lnSpc>
                <a:spcPct val="100000"/>
              </a:lnSpc>
              <a:spcBef>
                <a:spcPts val="1000"/>
              </a:spcBef>
              <a:buClr>
                <a:srgbClr val="0E4D94"/>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sv-SE" sz="1600" dirty="0"/>
              <a:t>Hårspray</a:t>
            </a:r>
          </a:p>
        </p:txBody>
      </p:sp>
      <p:sp>
        <p:nvSpPr>
          <p:cNvPr id="33" name="Platshållare för innehåll 2">
            <a:extLst>
              <a:ext uri="{FF2B5EF4-FFF2-40B4-BE49-F238E27FC236}">
                <a16:creationId xmlns:a16="http://schemas.microsoft.com/office/drawing/2014/main" id="{E6EEDA0D-DEDB-594B-A9CE-6990ABEF322D}"/>
              </a:ext>
            </a:extLst>
          </p:cNvPr>
          <p:cNvSpPr txBox="1">
            <a:spLocks/>
          </p:cNvSpPr>
          <p:nvPr/>
        </p:nvSpPr>
        <p:spPr>
          <a:xfrm>
            <a:off x="7253472" y="5333567"/>
            <a:ext cx="1729584" cy="439895"/>
          </a:xfrm>
          <a:prstGeom prst="rect">
            <a:avLst/>
          </a:prstGeom>
        </p:spPr>
        <p:txBody>
          <a:bodyPr vert="horz" lIns="91440" tIns="45720" rIns="91440" bIns="45720" rtlCol="0" anchor="t">
            <a:normAutofit/>
          </a:bodyPr>
          <a:lstStyle>
            <a:lvl1pPr marL="228600" indent="-228600" algn="l" defTabSz="914400" rtl="0" eaLnBrk="1" latinLnBrk="0" hangingPunct="1">
              <a:lnSpc>
                <a:spcPct val="100000"/>
              </a:lnSpc>
              <a:spcBef>
                <a:spcPts val="1000"/>
              </a:spcBef>
              <a:buClr>
                <a:srgbClr val="0E4D94"/>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sv-SE" sz="1600" dirty="0"/>
              <a:t>Läkemedel</a:t>
            </a:r>
          </a:p>
        </p:txBody>
      </p:sp>
      <p:pic>
        <p:nvPicPr>
          <p:cNvPr id="2" name="Picture 1">
            <a:extLst>
              <a:ext uri="{FF2B5EF4-FFF2-40B4-BE49-F238E27FC236}">
                <a16:creationId xmlns:a16="http://schemas.microsoft.com/office/drawing/2014/main" id="{7EEEE776-6EF0-4049-8310-04A63B3EA473}"/>
              </a:ext>
            </a:extLst>
          </p:cNvPr>
          <p:cNvPicPr>
            <a:picLocks noChangeAspect="1"/>
          </p:cNvPicPr>
          <p:nvPr/>
        </p:nvPicPr>
        <p:blipFill>
          <a:blip r:embed="rId9"/>
          <a:stretch>
            <a:fillRect/>
          </a:stretch>
        </p:blipFill>
        <p:spPr>
          <a:xfrm>
            <a:off x="1782271" y="3673353"/>
            <a:ext cx="2362011" cy="2679296"/>
          </a:xfrm>
          <a:prstGeom prst="rect">
            <a:avLst/>
          </a:prstGeom>
        </p:spPr>
      </p:pic>
      <p:pic>
        <p:nvPicPr>
          <p:cNvPr id="3" name="Picture 2">
            <a:extLst>
              <a:ext uri="{FF2B5EF4-FFF2-40B4-BE49-F238E27FC236}">
                <a16:creationId xmlns:a16="http://schemas.microsoft.com/office/drawing/2014/main" id="{762F0428-8D05-CF47-97E0-61C57FFF5B12}"/>
              </a:ext>
            </a:extLst>
          </p:cNvPr>
          <p:cNvPicPr>
            <a:picLocks noChangeAspect="1"/>
          </p:cNvPicPr>
          <p:nvPr/>
        </p:nvPicPr>
        <p:blipFill>
          <a:blip r:embed="rId10"/>
          <a:stretch>
            <a:fillRect/>
          </a:stretch>
        </p:blipFill>
        <p:spPr>
          <a:xfrm>
            <a:off x="2571276" y="1395433"/>
            <a:ext cx="1216143" cy="1694625"/>
          </a:xfrm>
          <a:prstGeom prst="rect">
            <a:avLst/>
          </a:prstGeom>
        </p:spPr>
      </p:pic>
      <p:sp>
        <p:nvSpPr>
          <p:cNvPr id="21" name="Platshållare för innehåll 2">
            <a:extLst>
              <a:ext uri="{FF2B5EF4-FFF2-40B4-BE49-F238E27FC236}">
                <a16:creationId xmlns:a16="http://schemas.microsoft.com/office/drawing/2014/main" id="{45BA0315-7807-424F-A939-F35F6E0E3E7E}"/>
              </a:ext>
            </a:extLst>
          </p:cNvPr>
          <p:cNvSpPr txBox="1">
            <a:spLocks/>
          </p:cNvSpPr>
          <p:nvPr/>
        </p:nvSpPr>
        <p:spPr>
          <a:xfrm>
            <a:off x="2317509" y="823602"/>
            <a:ext cx="1292590" cy="439895"/>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Clr>
                <a:srgbClr val="0E4D94"/>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sv-SE" sz="1600" dirty="0"/>
              <a:t>Ljuskällor</a:t>
            </a:r>
          </a:p>
        </p:txBody>
      </p:sp>
      <p:sp>
        <p:nvSpPr>
          <p:cNvPr id="24" name="Platshållare för innehåll 2">
            <a:extLst>
              <a:ext uri="{FF2B5EF4-FFF2-40B4-BE49-F238E27FC236}">
                <a16:creationId xmlns:a16="http://schemas.microsoft.com/office/drawing/2014/main" id="{7E2FC0F0-2F41-8A4C-96FD-ED58AF3B183B}"/>
              </a:ext>
            </a:extLst>
          </p:cNvPr>
          <p:cNvSpPr txBox="1">
            <a:spLocks/>
          </p:cNvSpPr>
          <p:nvPr/>
        </p:nvSpPr>
        <p:spPr>
          <a:xfrm>
            <a:off x="3425810" y="3659780"/>
            <a:ext cx="1292590" cy="439895"/>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Clr>
                <a:srgbClr val="0E4D94"/>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sv-SE" sz="1600" dirty="0"/>
              <a:t>Elektronik</a:t>
            </a:r>
          </a:p>
        </p:txBody>
      </p:sp>
    </p:spTree>
    <p:extLst>
      <p:ext uri="{BB962C8B-B14F-4D97-AF65-F5344CB8AC3E}">
        <p14:creationId xmlns:p14="http://schemas.microsoft.com/office/powerpoint/2010/main" val="2716799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par>
                                <p:cTn id="19" presetID="53" presetClass="entr" presetSubtype="16"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fltVal val="0"/>
                                          </p:val>
                                        </p:tav>
                                        <p:tav tm="100000">
                                          <p:val>
                                            <p:strVal val="#ppt_h"/>
                                          </p:val>
                                        </p:tav>
                                      </p:tavLst>
                                    </p:anim>
                                    <p:animEffect transition="in" filter="fade">
                                      <p:cBhvr>
                                        <p:cTn id="23" dur="500"/>
                                        <p:tgtEl>
                                          <p:spTgt spid="22"/>
                                        </p:tgtEl>
                                      </p:cBhvr>
                                    </p:animEffect>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par>
                                <p:cTn id="39" presetID="53" presetClass="entr" presetSubtype="16"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ppt_w</p:attrName>
                                        </p:attrNameLst>
                                      </p:cBhvr>
                                      <p:tavLst>
                                        <p:tav tm="0">
                                          <p:val>
                                            <p:fltVal val="0"/>
                                          </p:val>
                                        </p:tav>
                                        <p:tav tm="100000">
                                          <p:val>
                                            <p:strVal val="#ppt_w"/>
                                          </p:val>
                                        </p:tav>
                                      </p:tavLst>
                                    </p:anim>
                                    <p:anim calcmode="lin" valueType="num">
                                      <p:cBhvr>
                                        <p:cTn id="42" dur="500" fill="hold"/>
                                        <p:tgtEl>
                                          <p:spTgt spid="30"/>
                                        </p:tgtEl>
                                        <p:attrNameLst>
                                          <p:attrName>ppt_h</p:attrName>
                                        </p:attrNameLst>
                                      </p:cBhvr>
                                      <p:tavLst>
                                        <p:tav tm="0">
                                          <p:val>
                                            <p:fltVal val="0"/>
                                          </p:val>
                                        </p:tav>
                                        <p:tav tm="100000">
                                          <p:val>
                                            <p:strVal val="#ppt_h"/>
                                          </p:val>
                                        </p:tav>
                                      </p:tavLst>
                                    </p:anim>
                                    <p:animEffect transition="in" filter="fade">
                                      <p:cBhvr>
                                        <p:cTn id="43" dur="500"/>
                                        <p:tgtEl>
                                          <p:spTgt spid="30"/>
                                        </p:tgtEl>
                                      </p:cBhvr>
                                    </p:animEffect>
                                  </p:childTnLst>
                                </p:cTn>
                              </p:par>
                            </p:childTnLst>
                          </p:cTn>
                        </p:par>
                        <p:par>
                          <p:cTn id="44" fill="hold">
                            <p:stCondLst>
                              <p:cond delay="2000"/>
                            </p:stCondLst>
                            <p:childTnLst>
                              <p:par>
                                <p:cTn id="45" presetID="2" presetClass="entr" presetSubtype="4"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fill="hold"/>
                                        <p:tgtEl>
                                          <p:spTgt spid="9"/>
                                        </p:tgtEl>
                                        <p:attrNameLst>
                                          <p:attrName>ppt_x</p:attrName>
                                        </p:attrNameLst>
                                      </p:cBhvr>
                                      <p:tavLst>
                                        <p:tav tm="0">
                                          <p:val>
                                            <p:strVal val="#ppt_x"/>
                                          </p:val>
                                        </p:tav>
                                        <p:tav tm="100000">
                                          <p:val>
                                            <p:strVal val="#ppt_x"/>
                                          </p:val>
                                        </p:tav>
                                      </p:tavLst>
                                    </p:anim>
                                    <p:anim calcmode="lin" valueType="num">
                                      <p:cBhvr additive="base">
                                        <p:cTn id="52" dur="500" fill="hold"/>
                                        <p:tgtEl>
                                          <p:spTgt spid="9"/>
                                        </p:tgtEl>
                                        <p:attrNameLst>
                                          <p:attrName>ppt_y</p:attrName>
                                        </p:attrNameLst>
                                      </p:cBhvr>
                                      <p:tavLst>
                                        <p:tav tm="0">
                                          <p:val>
                                            <p:strVal val="1+#ppt_h/2"/>
                                          </p:val>
                                        </p:tav>
                                        <p:tav tm="100000">
                                          <p:val>
                                            <p:strVal val="#ppt_y"/>
                                          </p:val>
                                        </p:tav>
                                      </p:tavLst>
                                    </p:anim>
                                  </p:childTnLst>
                                </p:cTn>
                              </p:par>
                              <p:par>
                                <p:cTn id="53" presetID="53" presetClass="entr" presetSubtype="16"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p:cTn id="55" dur="500" fill="hold"/>
                                        <p:tgtEl>
                                          <p:spTgt spid="33"/>
                                        </p:tgtEl>
                                        <p:attrNameLst>
                                          <p:attrName>ppt_w</p:attrName>
                                        </p:attrNameLst>
                                      </p:cBhvr>
                                      <p:tavLst>
                                        <p:tav tm="0">
                                          <p:val>
                                            <p:fltVal val="0"/>
                                          </p:val>
                                        </p:tav>
                                        <p:tav tm="100000">
                                          <p:val>
                                            <p:strVal val="#ppt_w"/>
                                          </p:val>
                                        </p:tav>
                                      </p:tavLst>
                                    </p:anim>
                                    <p:anim calcmode="lin" valueType="num">
                                      <p:cBhvr>
                                        <p:cTn id="56" dur="500" fill="hold"/>
                                        <p:tgtEl>
                                          <p:spTgt spid="33"/>
                                        </p:tgtEl>
                                        <p:attrNameLst>
                                          <p:attrName>ppt_h</p:attrName>
                                        </p:attrNameLst>
                                      </p:cBhvr>
                                      <p:tavLst>
                                        <p:tav tm="0">
                                          <p:val>
                                            <p:fltVal val="0"/>
                                          </p:val>
                                        </p:tav>
                                        <p:tav tm="100000">
                                          <p:val>
                                            <p:strVal val="#ppt_h"/>
                                          </p:val>
                                        </p:tav>
                                      </p:tavLst>
                                    </p:anim>
                                    <p:animEffect transition="in" filter="fade">
                                      <p:cBhvr>
                                        <p:cTn id="57" dur="500"/>
                                        <p:tgtEl>
                                          <p:spTgt spid="33"/>
                                        </p:tgtEl>
                                      </p:cBhvr>
                                    </p:animEffect>
                                  </p:childTnLst>
                                </p:cTn>
                              </p:par>
                            </p:childTnLst>
                          </p:cTn>
                        </p:par>
                        <p:par>
                          <p:cTn id="58" fill="hold">
                            <p:stCondLst>
                              <p:cond delay="2500"/>
                            </p:stCondLst>
                            <p:childTnLst>
                              <p:par>
                                <p:cTn id="59" presetID="2" presetClass="entr" presetSubtype="4" fill="hold" nodeType="after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additive="base">
                                        <p:cTn id="61" dur="500" fill="hold"/>
                                        <p:tgtEl>
                                          <p:spTgt spid="3"/>
                                        </p:tgtEl>
                                        <p:attrNameLst>
                                          <p:attrName>ppt_x</p:attrName>
                                        </p:attrNameLst>
                                      </p:cBhvr>
                                      <p:tavLst>
                                        <p:tav tm="0">
                                          <p:val>
                                            <p:strVal val="#ppt_x"/>
                                          </p:val>
                                        </p:tav>
                                        <p:tav tm="100000">
                                          <p:val>
                                            <p:strVal val="#ppt_x"/>
                                          </p:val>
                                        </p:tav>
                                      </p:tavLst>
                                    </p:anim>
                                    <p:anim calcmode="lin" valueType="num">
                                      <p:cBhvr additive="base">
                                        <p:cTn id="62" dur="500" fill="hold"/>
                                        <p:tgtEl>
                                          <p:spTgt spid="3"/>
                                        </p:tgtEl>
                                        <p:attrNameLst>
                                          <p:attrName>ppt_y</p:attrName>
                                        </p:attrNameLst>
                                      </p:cBhvr>
                                      <p:tavLst>
                                        <p:tav tm="0">
                                          <p:val>
                                            <p:strVal val="1+#ppt_h/2"/>
                                          </p:val>
                                        </p:tav>
                                        <p:tav tm="100000">
                                          <p:val>
                                            <p:strVal val="#ppt_y"/>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500" fill="hold"/>
                                        <p:tgtEl>
                                          <p:spTgt spid="21"/>
                                        </p:tgtEl>
                                        <p:attrNameLst>
                                          <p:attrName>ppt_w</p:attrName>
                                        </p:attrNameLst>
                                      </p:cBhvr>
                                      <p:tavLst>
                                        <p:tav tm="0">
                                          <p:val>
                                            <p:fltVal val="0"/>
                                          </p:val>
                                        </p:tav>
                                        <p:tav tm="100000">
                                          <p:val>
                                            <p:strVal val="#ppt_w"/>
                                          </p:val>
                                        </p:tav>
                                      </p:tavLst>
                                    </p:anim>
                                    <p:anim calcmode="lin" valueType="num">
                                      <p:cBhvr>
                                        <p:cTn id="66" dur="500" fill="hold"/>
                                        <p:tgtEl>
                                          <p:spTgt spid="21"/>
                                        </p:tgtEl>
                                        <p:attrNameLst>
                                          <p:attrName>ppt_h</p:attrName>
                                        </p:attrNameLst>
                                      </p:cBhvr>
                                      <p:tavLst>
                                        <p:tav tm="0">
                                          <p:val>
                                            <p:fltVal val="0"/>
                                          </p:val>
                                        </p:tav>
                                        <p:tav tm="100000">
                                          <p:val>
                                            <p:strVal val="#ppt_h"/>
                                          </p:val>
                                        </p:tav>
                                      </p:tavLst>
                                    </p:anim>
                                    <p:animEffect transition="in" filter="fade">
                                      <p:cBhvr>
                                        <p:cTn id="67" dur="500"/>
                                        <p:tgtEl>
                                          <p:spTgt spid="21"/>
                                        </p:tgtEl>
                                      </p:cBhvr>
                                    </p:animEffect>
                                  </p:childTnLst>
                                </p:cTn>
                              </p:par>
                            </p:childTnLst>
                          </p:cTn>
                        </p:par>
                        <p:par>
                          <p:cTn id="68" fill="hold">
                            <p:stCondLst>
                              <p:cond delay="3000"/>
                            </p:stCondLst>
                            <p:childTnLst>
                              <p:par>
                                <p:cTn id="69" presetID="2" presetClass="entr" presetSubtype="4" fill="hold" nodeType="afterEffect">
                                  <p:stCondLst>
                                    <p:cond delay="0"/>
                                  </p:stCondLst>
                                  <p:childTnLst>
                                    <p:set>
                                      <p:cBhvr>
                                        <p:cTn id="70" dur="1" fill="hold">
                                          <p:stCondLst>
                                            <p:cond delay="0"/>
                                          </p:stCondLst>
                                        </p:cTn>
                                        <p:tgtEl>
                                          <p:spTgt spid="2"/>
                                        </p:tgtEl>
                                        <p:attrNameLst>
                                          <p:attrName>style.visibility</p:attrName>
                                        </p:attrNameLst>
                                      </p:cBhvr>
                                      <p:to>
                                        <p:strVal val="visible"/>
                                      </p:to>
                                    </p:set>
                                    <p:anim calcmode="lin" valueType="num">
                                      <p:cBhvr additive="base">
                                        <p:cTn id="71" dur="500" fill="hold"/>
                                        <p:tgtEl>
                                          <p:spTgt spid="2"/>
                                        </p:tgtEl>
                                        <p:attrNameLst>
                                          <p:attrName>ppt_x</p:attrName>
                                        </p:attrNameLst>
                                      </p:cBhvr>
                                      <p:tavLst>
                                        <p:tav tm="0">
                                          <p:val>
                                            <p:strVal val="#ppt_x"/>
                                          </p:val>
                                        </p:tav>
                                        <p:tav tm="100000">
                                          <p:val>
                                            <p:strVal val="#ppt_x"/>
                                          </p:val>
                                        </p:tav>
                                      </p:tavLst>
                                    </p:anim>
                                    <p:anim calcmode="lin" valueType="num">
                                      <p:cBhvr additive="base">
                                        <p:cTn id="72" dur="500" fill="hold"/>
                                        <p:tgtEl>
                                          <p:spTgt spid="2"/>
                                        </p:tgtEl>
                                        <p:attrNameLst>
                                          <p:attrName>ppt_y</p:attrName>
                                        </p:attrNameLst>
                                      </p:cBhvr>
                                      <p:tavLst>
                                        <p:tav tm="0">
                                          <p:val>
                                            <p:strVal val="1+#ppt_h/2"/>
                                          </p:val>
                                        </p:tav>
                                        <p:tav tm="100000">
                                          <p:val>
                                            <p:strVal val="#ppt_y"/>
                                          </p:val>
                                        </p:tav>
                                      </p:tavLst>
                                    </p:anim>
                                  </p:childTnLst>
                                </p:cTn>
                              </p:par>
                              <p:par>
                                <p:cTn id="73" presetID="53" presetClass="entr" presetSubtype="16"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p:cTn id="75" dur="500" fill="hold"/>
                                        <p:tgtEl>
                                          <p:spTgt spid="24"/>
                                        </p:tgtEl>
                                        <p:attrNameLst>
                                          <p:attrName>ppt_w</p:attrName>
                                        </p:attrNameLst>
                                      </p:cBhvr>
                                      <p:tavLst>
                                        <p:tav tm="0">
                                          <p:val>
                                            <p:fltVal val="0"/>
                                          </p:val>
                                        </p:tav>
                                        <p:tav tm="100000">
                                          <p:val>
                                            <p:strVal val="#ppt_w"/>
                                          </p:val>
                                        </p:tav>
                                      </p:tavLst>
                                    </p:anim>
                                    <p:anim calcmode="lin" valueType="num">
                                      <p:cBhvr>
                                        <p:cTn id="76" dur="500" fill="hold"/>
                                        <p:tgtEl>
                                          <p:spTgt spid="24"/>
                                        </p:tgtEl>
                                        <p:attrNameLst>
                                          <p:attrName>ppt_h</p:attrName>
                                        </p:attrNameLst>
                                      </p:cBhvr>
                                      <p:tavLst>
                                        <p:tav tm="0">
                                          <p:val>
                                            <p:fltVal val="0"/>
                                          </p:val>
                                        </p:tav>
                                        <p:tav tm="100000">
                                          <p:val>
                                            <p:strVal val="#ppt_h"/>
                                          </p:val>
                                        </p:tav>
                                      </p:tavLst>
                                    </p:anim>
                                    <p:animEffect transition="in" filter="fade">
                                      <p:cBhvr>
                                        <p:cTn id="7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7" grpId="0"/>
      <p:bldP spid="30" grpId="0"/>
      <p:bldP spid="33" grpId="0"/>
      <p:bldP spid="21"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B41CA-01A7-0948-98D9-CCDD173C0211}"/>
              </a:ext>
            </a:extLst>
          </p:cNvPr>
          <p:cNvSpPr>
            <a:spLocks noGrp="1"/>
          </p:cNvSpPr>
          <p:nvPr>
            <p:ph type="title"/>
          </p:nvPr>
        </p:nvSpPr>
        <p:spPr/>
        <p:txBody>
          <a:bodyPr/>
          <a:lstStyle/>
          <a:p>
            <a:r>
              <a:rPr lang="sv-SE" dirty="0"/>
              <a:t>Biologisk återvinning</a:t>
            </a:r>
          </a:p>
        </p:txBody>
      </p:sp>
    </p:spTree>
    <p:extLst>
      <p:ext uri="{BB962C8B-B14F-4D97-AF65-F5344CB8AC3E}">
        <p14:creationId xmlns:p14="http://schemas.microsoft.com/office/powerpoint/2010/main" val="21049266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762CDED-843D-7B4A-90FD-B42FC5D0101D}"/>
              </a:ext>
            </a:extLst>
          </p:cNvPr>
          <p:cNvPicPr>
            <a:picLocks noChangeAspect="1"/>
          </p:cNvPicPr>
          <p:nvPr/>
        </p:nvPicPr>
        <p:blipFill>
          <a:blip r:embed="rId3"/>
          <a:stretch>
            <a:fillRect/>
          </a:stretch>
        </p:blipFill>
        <p:spPr>
          <a:xfrm rot="751162">
            <a:off x="9066065" y="3667673"/>
            <a:ext cx="576293" cy="1655591"/>
          </a:xfrm>
          <a:prstGeom prst="rect">
            <a:avLst/>
          </a:prstGeom>
        </p:spPr>
      </p:pic>
      <p:sp>
        <p:nvSpPr>
          <p:cNvPr id="2" name="Title 1">
            <a:extLst>
              <a:ext uri="{FF2B5EF4-FFF2-40B4-BE49-F238E27FC236}">
                <a16:creationId xmlns:a16="http://schemas.microsoft.com/office/drawing/2014/main" id="{45C86A5B-41C0-3846-91FD-6CE2F4DF5E75}"/>
              </a:ext>
            </a:extLst>
          </p:cNvPr>
          <p:cNvSpPr>
            <a:spLocks noGrp="1"/>
          </p:cNvSpPr>
          <p:nvPr>
            <p:ph type="title"/>
          </p:nvPr>
        </p:nvSpPr>
        <p:spPr>
          <a:xfrm>
            <a:off x="838200" y="682017"/>
            <a:ext cx="10515600" cy="926646"/>
          </a:xfrm>
        </p:spPr>
        <p:txBody>
          <a:bodyPr>
            <a:normAutofit/>
          </a:bodyPr>
          <a:lstStyle/>
          <a:p>
            <a:r>
              <a:rPr lang="sv-SE" sz="2500" dirty="0"/>
              <a:t>Kompostering är en form av biologisk återvinning.</a:t>
            </a:r>
          </a:p>
        </p:txBody>
      </p:sp>
      <p:pic>
        <p:nvPicPr>
          <p:cNvPr id="4" name="Picture 3">
            <a:extLst>
              <a:ext uri="{FF2B5EF4-FFF2-40B4-BE49-F238E27FC236}">
                <a16:creationId xmlns:a16="http://schemas.microsoft.com/office/drawing/2014/main" id="{59717466-1B78-3C46-A3C7-6F768BCCE26D}"/>
              </a:ext>
            </a:extLst>
          </p:cNvPr>
          <p:cNvPicPr>
            <a:picLocks noChangeAspect="1"/>
          </p:cNvPicPr>
          <p:nvPr/>
        </p:nvPicPr>
        <p:blipFill>
          <a:blip r:embed="rId4"/>
          <a:stretch>
            <a:fillRect/>
          </a:stretch>
        </p:blipFill>
        <p:spPr>
          <a:xfrm>
            <a:off x="688770" y="2724184"/>
            <a:ext cx="3645312" cy="2903153"/>
          </a:xfrm>
          <a:prstGeom prst="rect">
            <a:avLst/>
          </a:prstGeom>
        </p:spPr>
      </p:pic>
      <p:pic>
        <p:nvPicPr>
          <p:cNvPr id="5" name="Picture 4">
            <a:extLst>
              <a:ext uri="{FF2B5EF4-FFF2-40B4-BE49-F238E27FC236}">
                <a16:creationId xmlns:a16="http://schemas.microsoft.com/office/drawing/2014/main" id="{8F96C747-D0AF-D84F-819D-1DBC42671F0A}"/>
              </a:ext>
            </a:extLst>
          </p:cNvPr>
          <p:cNvPicPr>
            <a:picLocks noChangeAspect="1"/>
          </p:cNvPicPr>
          <p:nvPr/>
        </p:nvPicPr>
        <p:blipFill>
          <a:blip r:embed="rId5"/>
          <a:stretch>
            <a:fillRect/>
          </a:stretch>
        </p:blipFill>
        <p:spPr>
          <a:xfrm>
            <a:off x="5344144" y="3429000"/>
            <a:ext cx="1792927" cy="796856"/>
          </a:xfrm>
          <a:prstGeom prst="rect">
            <a:avLst/>
          </a:prstGeom>
        </p:spPr>
      </p:pic>
      <p:pic>
        <p:nvPicPr>
          <p:cNvPr id="8" name="Picture 7">
            <a:extLst>
              <a:ext uri="{FF2B5EF4-FFF2-40B4-BE49-F238E27FC236}">
                <a16:creationId xmlns:a16="http://schemas.microsoft.com/office/drawing/2014/main" id="{00F2F195-5327-4445-8C35-B7FAE223E80E}"/>
              </a:ext>
            </a:extLst>
          </p:cNvPr>
          <p:cNvPicPr>
            <a:picLocks noChangeAspect="1"/>
          </p:cNvPicPr>
          <p:nvPr/>
        </p:nvPicPr>
        <p:blipFill>
          <a:blip r:embed="rId3"/>
          <a:stretch>
            <a:fillRect/>
          </a:stretch>
        </p:blipFill>
        <p:spPr>
          <a:xfrm>
            <a:off x="8323612" y="3429000"/>
            <a:ext cx="742453" cy="2132939"/>
          </a:xfrm>
          <a:prstGeom prst="rect">
            <a:avLst/>
          </a:prstGeom>
        </p:spPr>
      </p:pic>
      <p:sp>
        <p:nvSpPr>
          <p:cNvPr id="14" name="Rectangle 13">
            <a:extLst>
              <a:ext uri="{FF2B5EF4-FFF2-40B4-BE49-F238E27FC236}">
                <a16:creationId xmlns:a16="http://schemas.microsoft.com/office/drawing/2014/main" id="{16B53DC4-0FBB-E94D-8593-037FA23CB92B}"/>
              </a:ext>
            </a:extLst>
          </p:cNvPr>
          <p:cNvSpPr/>
          <p:nvPr/>
        </p:nvSpPr>
        <p:spPr>
          <a:xfrm>
            <a:off x="8323612" y="3429000"/>
            <a:ext cx="1491336" cy="2132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pic>
        <p:nvPicPr>
          <p:cNvPr id="11" name="Picture 10">
            <a:extLst>
              <a:ext uri="{FF2B5EF4-FFF2-40B4-BE49-F238E27FC236}">
                <a16:creationId xmlns:a16="http://schemas.microsoft.com/office/drawing/2014/main" id="{18B63A62-56FC-804F-8544-DC380A365AE1}"/>
              </a:ext>
            </a:extLst>
          </p:cNvPr>
          <p:cNvPicPr>
            <a:picLocks noChangeAspect="1"/>
          </p:cNvPicPr>
          <p:nvPr/>
        </p:nvPicPr>
        <p:blipFill>
          <a:blip r:embed="rId6"/>
          <a:stretch>
            <a:fillRect/>
          </a:stretch>
        </p:blipFill>
        <p:spPr>
          <a:xfrm>
            <a:off x="7883825" y="2724184"/>
            <a:ext cx="2019300" cy="3048000"/>
          </a:xfrm>
          <a:prstGeom prst="rect">
            <a:avLst/>
          </a:prstGeom>
          <a:noFill/>
        </p:spPr>
      </p:pic>
    </p:spTree>
    <p:extLst>
      <p:ext uri="{BB962C8B-B14F-4D97-AF65-F5344CB8AC3E}">
        <p14:creationId xmlns:p14="http://schemas.microsoft.com/office/powerpoint/2010/main" val="2175053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par>
                          <p:cTn id="15" fill="hold">
                            <p:stCondLst>
                              <p:cond delay="1500"/>
                            </p:stCondLst>
                            <p:childTnLst>
                              <p:par>
                                <p:cTn id="16" presetID="23" presetClass="entr" presetSubtype="16"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childTnLst>
                                </p:cTn>
                              </p:par>
                            </p:childTnLst>
                          </p:cTn>
                        </p:par>
                        <p:par>
                          <p:cTn id="20" fill="hold">
                            <p:stCondLst>
                              <p:cond delay="2000"/>
                            </p:stCondLst>
                            <p:childTnLst>
                              <p:par>
                                <p:cTn id="21" presetID="0" presetClass="path" presetSubtype="0" accel="50000" decel="50000" fill="hold" nodeType="afterEffect">
                                  <p:stCondLst>
                                    <p:cond delay="0"/>
                                  </p:stCondLst>
                                  <p:childTnLst>
                                    <p:animMotion origin="layout" path="M -0.00299 0.00601 L -0.01016 -0.34908 " pathEditMode="relative" rAng="0" ptsTypes="AA">
                                      <p:cBhvr>
                                        <p:cTn id="22" dur="1000" fill="hold"/>
                                        <p:tgtEl>
                                          <p:spTgt spid="8"/>
                                        </p:tgtEl>
                                        <p:attrNameLst>
                                          <p:attrName>ppt_x</p:attrName>
                                          <p:attrName>ppt_y</p:attrName>
                                        </p:attrNameLst>
                                      </p:cBhvr>
                                      <p:rCtr x="-365" y="-17755"/>
                                    </p:animMotion>
                                  </p:childTnLst>
                                </p:cTn>
                              </p:par>
                            </p:childTnLst>
                          </p:cTn>
                        </p:par>
                        <p:par>
                          <p:cTn id="23" fill="hold">
                            <p:stCondLst>
                              <p:cond delay="3000"/>
                            </p:stCondLst>
                            <p:childTnLst>
                              <p:par>
                                <p:cTn id="24" presetID="0" presetClass="path" presetSubtype="0" accel="50000" decel="50000" fill="hold" nodeType="afterEffect">
                                  <p:stCondLst>
                                    <p:cond delay="0"/>
                                  </p:stCondLst>
                                  <p:childTnLst>
                                    <p:animMotion origin="layout" path="M -0.003 0.00602 L -0.01016 -0.34907 " pathEditMode="relative" rAng="0" ptsTypes="AA">
                                      <p:cBhvr>
                                        <p:cTn id="25" dur="1000" fill="hold"/>
                                        <p:tgtEl>
                                          <p:spTgt spid="13"/>
                                        </p:tgtEl>
                                        <p:attrNameLst>
                                          <p:attrName>ppt_x</p:attrName>
                                          <p:attrName>ppt_y</p:attrName>
                                        </p:attrNameLst>
                                      </p:cBhvr>
                                      <p:rCtr x="-365" y="-1775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86A5B-41C0-3846-91FD-6CE2F4DF5E75}"/>
              </a:ext>
            </a:extLst>
          </p:cNvPr>
          <p:cNvSpPr>
            <a:spLocks noGrp="1"/>
          </p:cNvSpPr>
          <p:nvPr>
            <p:ph type="title"/>
          </p:nvPr>
        </p:nvSpPr>
        <p:spPr>
          <a:xfrm>
            <a:off x="838200" y="682017"/>
            <a:ext cx="2985655" cy="926646"/>
          </a:xfrm>
        </p:spPr>
        <p:txBody>
          <a:bodyPr/>
          <a:lstStyle/>
          <a:p>
            <a:r>
              <a:rPr lang="sv-SE" dirty="0"/>
              <a:t>Matavfall</a:t>
            </a:r>
          </a:p>
        </p:txBody>
      </p:sp>
      <p:pic>
        <p:nvPicPr>
          <p:cNvPr id="5" name="Picture 4">
            <a:extLst>
              <a:ext uri="{FF2B5EF4-FFF2-40B4-BE49-F238E27FC236}">
                <a16:creationId xmlns:a16="http://schemas.microsoft.com/office/drawing/2014/main" id="{8F96C747-D0AF-D84F-819D-1DBC42671F0A}"/>
              </a:ext>
            </a:extLst>
          </p:cNvPr>
          <p:cNvPicPr>
            <a:picLocks noChangeAspect="1"/>
          </p:cNvPicPr>
          <p:nvPr/>
        </p:nvPicPr>
        <p:blipFill>
          <a:blip r:embed="rId3"/>
          <a:stretch>
            <a:fillRect/>
          </a:stretch>
        </p:blipFill>
        <p:spPr>
          <a:xfrm>
            <a:off x="4703803" y="3150765"/>
            <a:ext cx="1792927" cy="796856"/>
          </a:xfrm>
          <a:prstGeom prst="rect">
            <a:avLst/>
          </a:prstGeom>
        </p:spPr>
      </p:pic>
      <p:pic>
        <p:nvPicPr>
          <p:cNvPr id="10" name="Picture 9">
            <a:extLst>
              <a:ext uri="{FF2B5EF4-FFF2-40B4-BE49-F238E27FC236}">
                <a16:creationId xmlns:a16="http://schemas.microsoft.com/office/drawing/2014/main" id="{1DC869D0-13E5-0841-ABF1-F5E9B412922E}"/>
              </a:ext>
            </a:extLst>
          </p:cNvPr>
          <p:cNvPicPr>
            <a:picLocks noChangeAspect="1"/>
          </p:cNvPicPr>
          <p:nvPr/>
        </p:nvPicPr>
        <p:blipFill>
          <a:blip r:embed="rId4"/>
          <a:srcRect/>
          <a:stretch/>
        </p:blipFill>
        <p:spPr>
          <a:xfrm>
            <a:off x="1420434" y="2186754"/>
            <a:ext cx="2349237" cy="2875971"/>
          </a:xfrm>
          <a:prstGeom prst="rect">
            <a:avLst/>
          </a:prstGeom>
        </p:spPr>
      </p:pic>
      <p:grpSp>
        <p:nvGrpSpPr>
          <p:cNvPr id="23" name="Group 22">
            <a:extLst>
              <a:ext uri="{FF2B5EF4-FFF2-40B4-BE49-F238E27FC236}">
                <a16:creationId xmlns:a16="http://schemas.microsoft.com/office/drawing/2014/main" id="{9A1D2CC5-E762-9645-A4FE-99F1FE86C227}"/>
              </a:ext>
            </a:extLst>
          </p:cNvPr>
          <p:cNvGrpSpPr/>
          <p:nvPr/>
        </p:nvGrpSpPr>
        <p:grpSpPr>
          <a:xfrm>
            <a:off x="7742711" y="1749755"/>
            <a:ext cx="3813919" cy="1325315"/>
            <a:chOff x="7742711" y="1749755"/>
            <a:chExt cx="3813919" cy="1325315"/>
          </a:xfrm>
        </p:grpSpPr>
        <p:pic>
          <p:nvPicPr>
            <p:cNvPr id="15" name="Bildobjekt 5">
              <a:extLst>
                <a:ext uri="{FF2B5EF4-FFF2-40B4-BE49-F238E27FC236}">
                  <a16:creationId xmlns:a16="http://schemas.microsoft.com/office/drawing/2014/main" id="{768C8E1E-1521-7E41-93D3-0D23B58D4376}"/>
                </a:ext>
              </a:extLst>
            </p:cNvPr>
            <p:cNvPicPr>
              <a:picLocks noChangeAspect="1"/>
            </p:cNvPicPr>
            <p:nvPr/>
          </p:nvPicPr>
          <p:blipFill>
            <a:blip r:embed="rId5"/>
            <a:stretch>
              <a:fillRect/>
            </a:stretch>
          </p:blipFill>
          <p:spPr>
            <a:xfrm flipH="1">
              <a:off x="7742711" y="1749755"/>
              <a:ext cx="3170711" cy="1052676"/>
            </a:xfrm>
            <a:prstGeom prst="rect">
              <a:avLst/>
            </a:prstGeom>
          </p:spPr>
        </p:pic>
        <p:pic>
          <p:nvPicPr>
            <p:cNvPr id="16" name="Bildobjekt 7">
              <a:extLst>
                <a:ext uri="{FF2B5EF4-FFF2-40B4-BE49-F238E27FC236}">
                  <a16:creationId xmlns:a16="http://schemas.microsoft.com/office/drawing/2014/main" id="{1A499BE3-7204-5647-997F-87B27F48C80E}"/>
                </a:ext>
              </a:extLst>
            </p:cNvPr>
            <p:cNvPicPr>
              <a:picLocks noChangeAspect="1"/>
            </p:cNvPicPr>
            <p:nvPr/>
          </p:nvPicPr>
          <p:blipFill>
            <a:blip r:embed="rId6"/>
            <a:stretch>
              <a:fillRect/>
            </a:stretch>
          </p:blipFill>
          <p:spPr>
            <a:xfrm>
              <a:off x="9392704" y="2265762"/>
              <a:ext cx="2163926" cy="809308"/>
            </a:xfrm>
            <a:prstGeom prst="rect">
              <a:avLst/>
            </a:prstGeom>
          </p:spPr>
        </p:pic>
      </p:grpSp>
      <p:grpSp>
        <p:nvGrpSpPr>
          <p:cNvPr id="22" name="Group 21">
            <a:extLst>
              <a:ext uri="{FF2B5EF4-FFF2-40B4-BE49-F238E27FC236}">
                <a16:creationId xmlns:a16="http://schemas.microsoft.com/office/drawing/2014/main" id="{75168D8E-BD2B-CE4F-A0BD-890AED180CCF}"/>
              </a:ext>
            </a:extLst>
          </p:cNvPr>
          <p:cNvGrpSpPr/>
          <p:nvPr/>
        </p:nvGrpSpPr>
        <p:grpSpPr>
          <a:xfrm>
            <a:off x="7698921" y="4054926"/>
            <a:ext cx="5316926" cy="1729479"/>
            <a:chOff x="7698921" y="4054926"/>
            <a:chExt cx="5316926" cy="1729479"/>
          </a:xfrm>
        </p:grpSpPr>
        <p:pic>
          <p:nvPicPr>
            <p:cNvPr id="6" name="Picture 5">
              <a:extLst>
                <a:ext uri="{FF2B5EF4-FFF2-40B4-BE49-F238E27FC236}">
                  <a16:creationId xmlns:a16="http://schemas.microsoft.com/office/drawing/2014/main" id="{5F293557-400D-C84E-B6F9-1D5A293A1D1C}"/>
                </a:ext>
              </a:extLst>
            </p:cNvPr>
            <p:cNvPicPr>
              <a:picLocks noChangeAspect="1"/>
            </p:cNvPicPr>
            <p:nvPr/>
          </p:nvPicPr>
          <p:blipFill>
            <a:blip r:embed="rId7"/>
            <a:stretch>
              <a:fillRect/>
            </a:stretch>
          </p:blipFill>
          <p:spPr>
            <a:xfrm>
              <a:off x="10237846" y="5510150"/>
              <a:ext cx="2730500" cy="191186"/>
            </a:xfrm>
            <a:prstGeom prst="rect">
              <a:avLst/>
            </a:prstGeom>
          </p:spPr>
        </p:pic>
        <p:pic>
          <p:nvPicPr>
            <p:cNvPr id="3" name="Picture 2">
              <a:extLst>
                <a:ext uri="{FF2B5EF4-FFF2-40B4-BE49-F238E27FC236}">
                  <a16:creationId xmlns:a16="http://schemas.microsoft.com/office/drawing/2014/main" id="{E6ECA446-010C-BB4F-A787-6AAD664F33D3}"/>
                </a:ext>
              </a:extLst>
            </p:cNvPr>
            <p:cNvPicPr>
              <a:picLocks noChangeAspect="1"/>
            </p:cNvPicPr>
            <p:nvPr/>
          </p:nvPicPr>
          <p:blipFill>
            <a:blip r:embed="rId8"/>
            <a:stretch>
              <a:fillRect/>
            </a:stretch>
          </p:blipFill>
          <p:spPr>
            <a:xfrm>
              <a:off x="7698921" y="4054926"/>
              <a:ext cx="3170712" cy="1729479"/>
            </a:xfrm>
            <a:prstGeom prst="rect">
              <a:avLst/>
            </a:prstGeom>
          </p:spPr>
        </p:pic>
        <p:pic>
          <p:nvPicPr>
            <p:cNvPr id="17" name="Picture 16">
              <a:extLst>
                <a:ext uri="{FF2B5EF4-FFF2-40B4-BE49-F238E27FC236}">
                  <a16:creationId xmlns:a16="http://schemas.microsoft.com/office/drawing/2014/main" id="{934041EE-EAC0-E84E-A500-B35A267BD0B8}"/>
                </a:ext>
              </a:extLst>
            </p:cNvPr>
            <p:cNvPicPr>
              <a:picLocks noChangeAspect="1"/>
            </p:cNvPicPr>
            <p:nvPr/>
          </p:nvPicPr>
          <p:blipFill>
            <a:blip r:embed="rId7"/>
            <a:stretch>
              <a:fillRect/>
            </a:stretch>
          </p:blipFill>
          <p:spPr>
            <a:xfrm>
              <a:off x="10285347" y="5332020"/>
              <a:ext cx="2730500" cy="191186"/>
            </a:xfrm>
            <a:prstGeom prst="rect">
              <a:avLst/>
            </a:prstGeom>
          </p:spPr>
        </p:pic>
      </p:grpSp>
      <p:sp>
        <p:nvSpPr>
          <p:cNvPr id="20" name="Rectangle 19">
            <a:extLst>
              <a:ext uri="{FF2B5EF4-FFF2-40B4-BE49-F238E27FC236}">
                <a16:creationId xmlns:a16="http://schemas.microsoft.com/office/drawing/2014/main" id="{1E782AA8-6DD0-C248-B070-DD31578A4571}"/>
              </a:ext>
            </a:extLst>
          </p:cNvPr>
          <p:cNvSpPr/>
          <p:nvPr/>
        </p:nvSpPr>
        <p:spPr>
          <a:xfrm>
            <a:off x="8682190" y="1145340"/>
            <a:ext cx="1204176" cy="430887"/>
          </a:xfrm>
          <a:prstGeom prst="rect">
            <a:avLst/>
          </a:prstGeom>
        </p:spPr>
        <p:txBody>
          <a:bodyPr wrap="none">
            <a:spAutoFit/>
          </a:bodyPr>
          <a:lstStyle/>
          <a:p>
            <a:pPr algn="ctr"/>
            <a:r>
              <a:rPr lang="sv-SE" sz="2200" b="1" spc="100" dirty="0">
                <a:solidFill>
                  <a:schemeClr val="tx2"/>
                </a:solidFill>
                <a:latin typeface="Arial" panose="020B0604020202020204" pitchFamily="34" charset="0"/>
                <a:cs typeface="Arial" panose="020B0604020202020204" pitchFamily="34" charset="0"/>
              </a:rPr>
              <a:t>Biogas</a:t>
            </a:r>
          </a:p>
        </p:txBody>
      </p:sp>
      <p:sp>
        <p:nvSpPr>
          <p:cNvPr id="21" name="Rectangle 20">
            <a:extLst>
              <a:ext uri="{FF2B5EF4-FFF2-40B4-BE49-F238E27FC236}">
                <a16:creationId xmlns:a16="http://schemas.microsoft.com/office/drawing/2014/main" id="{86434EEC-1020-4346-AA00-4AA1909309A9}"/>
              </a:ext>
            </a:extLst>
          </p:cNvPr>
          <p:cNvSpPr/>
          <p:nvPr/>
        </p:nvSpPr>
        <p:spPr>
          <a:xfrm>
            <a:off x="8450557" y="3429000"/>
            <a:ext cx="1667444" cy="430887"/>
          </a:xfrm>
          <a:prstGeom prst="rect">
            <a:avLst/>
          </a:prstGeom>
        </p:spPr>
        <p:txBody>
          <a:bodyPr wrap="none">
            <a:spAutoFit/>
          </a:bodyPr>
          <a:lstStyle/>
          <a:p>
            <a:pPr algn="ctr"/>
            <a:r>
              <a:rPr lang="sv-SE" sz="2200" b="1" spc="100" dirty="0">
                <a:solidFill>
                  <a:schemeClr val="tx2"/>
                </a:solidFill>
                <a:latin typeface="Arial" panose="020B0604020202020204" pitchFamily="34" charset="0"/>
                <a:cs typeface="Arial" panose="020B0604020202020204" pitchFamily="34" charset="0"/>
              </a:rPr>
              <a:t>Biogödsel</a:t>
            </a:r>
          </a:p>
        </p:txBody>
      </p:sp>
    </p:spTree>
    <p:extLst>
      <p:ext uri="{BB962C8B-B14F-4D97-AF65-F5344CB8AC3E}">
        <p14:creationId xmlns:p14="http://schemas.microsoft.com/office/powerpoint/2010/main" val="832320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1+#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1"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par>
                          <p:cTn id="23" fill="hold">
                            <p:stCondLst>
                              <p:cond delay="2000"/>
                            </p:stCondLst>
                            <p:childTnLst>
                              <p:par>
                                <p:cTn id="24" presetID="2" presetClass="entr" presetSubtype="2" fill="hold" nodeType="afterEffect">
                                  <p:stCondLst>
                                    <p:cond delay="50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1+#ppt_w/2"/>
                                          </p:val>
                                        </p:tav>
                                        <p:tav tm="100000">
                                          <p:val>
                                            <p:strVal val="#ppt_x"/>
                                          </p:val>
                                        </p:tav>
                                      </p:tavLst>
                                    </p:anim>
                                    <p:anim calcmode="lin" valueType="num">
                                      <p:cBhvr additive="base">
                                        <p:cTn id="27" dur="500" fill="hold"/>
                                        <p:tgtEl>
                                          <p:spTgt spid="22"/>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1"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697E282-1139-8A4A-90C6-1EEA27B9F95A}"/>
              </a:ext>
            </a:extLst>
          </p:cNvPr>
          <p:cNvSpPr/>
          <p:nvPr/>
        </p:nvSpPr>
        <p:spPr>
          <a:xfrm>
            <a:off x="3868403" y="731231"/>
            <a:ext cx="4626716" cy="830997"/>
          </a:xfrm>
          <a:prstGeom prst="rect">
            <a:avLst/>
          </a:prstGeom>
        </p:spPr>
        <p:txBody>
          <a:bodyPr wrap="none">
            <a:spAutoFit/>
          </a:bodyPr>
          <a:lstStyle/>
          <a:p>
            <a:r>
              <a:rPr lang="sv-SE" sz="4800" b="1" dirty="0">
                <a:solidFill>
                  <a:srgbClr val="F3F8FB"/>
                </a:solidFill>
                <a:latin typeface="Arial" panose="020B0604020202020204" pitchFamily="34" charset="0"/>
                <a:ea typeface="+mj-ea"/>
                <a:cs typeface="Arial" panose="020B0604020202020204" pitchFamily="34" charset="0"/>
              </a:rPr>
              <a:t>Visste du att …</a:t>
            </a:r>
            <a:endParaRPr lang="sv-SE" dirty="0"/>
          </a:p>
        </p:txBody>
      </p:sp>
      <p:sp>
        <p:nvSpPr>
          <p:cNvPr id="10" name="TextBox 9">
            <a:extLst>
              <a:ext uri="{FF2B5EF4-FFF2-40B4-BE49-F238E27FC236}">
                <a16:creationId xmlns:a16="http://schemas.microsoft.com/office/drawing/2014/main" id="{18D5F5E2-0E96-7546-9640-3D55F1D10025}"/>
              </a:ext>
            </a:extLst>
          </p:cNvPr>
          <p:cNvSpPr txBox="1"/>
          <p:nvPr/>
        </p:nvSpPr>
        <p:spPr>
          <a:xfrm>
            <a:off x="-452486" y="4412463"/>
            <a:ext cx="184731" cy="369332"/>
          </a:xfrm>
          <a:prstGeom prst="rect">
            <a:avLst/>
          </a:prstGeom>
          <a:noFill/>
        </p:spPr>
        <p:txBody>
          <a:bodyPr wrap="none" rtlCol="0">
            <a:spAutoFit/>
          </a:bodyPr>
          <a:lstStyle/>
          <a:p>
            <a:endParaRPr lang="sv-SE" dirty="0"/>
          </a:p>
        </p:txBody>
      </p:sp>
      <p:pic>
        <p:nvPicPr>
          <p:cNvPr id="11" name="Picture 10">
            <a:extLst>
              <a:ext uri="{FF2B5EF4-FFF2-40B4-BE49-F238E27FC236}">
                <a16:creationId xmlns:a16="http://schemas.microsoft.com/office/drawing/2014/main" id="{BB6C8894-E4E0-BD4D-ACCE-4762C5B58E41}"/>
              </a:ext>
            </a:extLst>
          </p:cNvPr>
          <p:cNvPicPr>
            <a:picLocks noChangeAspect="1"/>
          </p:cNvPicPr>
          <p:nvPr/>
        </p:nvPicPr>
        <p:blipFill>
          <a:blip r:embed="rId3"/>
          <a:stretch>
            <a:fillRect/>
          </a:stretch>
        </p:blipFill>
        <p:spPr>
          <a:xfrm rot="20997478">
            <a:off x="537670" y="325987"/>
            <a:ext cx="1828800" cy="1739900"/>
          </a:xfrm>
          <a:prstGeom prst="rect">
            <a:avLst/>
          </a:prstGeom>
        </p:spPr>
      </p:pic>
      <p:sp>
        <p:nvSpPr>
          <p:cNvPr id="17" name="Rectangle 16">
            <a:extLst>
              <a:ext uri="{FF2B5EF4-FFF2-40B4-BE49-F238E27FC236}">
                <a16:creationId xmlns:a16="http://schemas.microsoft.com/office/drawing/2014/main" id="{2DDD05F6-4EF1-C548-A73C-53FA69D22897}"/>
              </a:ext>
            </a:extLst>
          </p:cNvPr>
          <p:cNvSpPr/>
          <p:nvPr/>
        </p:nvSpPr>
        <p:spPr>
          <a:xfrm>
            <a:off x="3294592" y="2212004"/>
            <a:ext cx="5602816" cy="630942"/>
          </a:xfrm>
          <a:prstGeom prst="rect">
            <a:avLst/>
          </a:prstGeom>
        </p:spPr>
        <p:txBody>
          <a:bodyPr wrap="none">
            <a:spAutoFit/>
          </a:bodyPr>
          <a:lstStyle/>
          <a:p>
            <a:pPr algn="ctr"/>
            <a:r>
              <a:rPr lang="sv-SE" sz="3500" b="1" dirty="0">
                <a:solidFill>
                  <a:srgbClr val="F3F8FB"/>
                </a:solidFill>
                <a:latin typeface="Arial" panose="020B0604020202020204" pitchFamily="34" charset="0"/>
                <a:ea typeface="+mj-ea"/>
                <a:cs typeface="Arial" panose="020B0604020202020204" pitchFamily="34" charset="0"/>
              </a:rPr>
              <a:t>Glas, stål och aluminium </a:t>
            </a:r>
            <a:endParaRPr lang="sv-SE" sz="3500" dirty="0"/>
          </a:p>
        </p:txBody>
      </p:sp>
      <p:sp>
        <p:nvSpPr>
          <p:cNvPr id="13" name="Rectangle 12">
            <a:extLst>
              <a:ext uri="{FF2B5EF4-FFF2-40B4-BE49-F238E27FC236}">
                <a16:creationId xmlns:a16="http://schemas.microsoft.com/office/drawing/2014/main" id="{B9A0E603-02BB-3B4B-8F30-706B65C987C0}"/>
              </a:ext>
            </a:extLst>
          </p:cNvPr>
          <p:cNvSpPr/>
          <p:nvPr/>
        </p:nvSpPr>
        <p:spPr>
          <a:xfrm>
            <a:off x="1261191" y="5233481"/>
            <a:ext cx="9669635" cy="630942"/>
          </a:xfrm>
          <a:prstGeom prst="rect">
            <a:avLst/>
          </a:prstGeom>
        </p:spPr>
        <p:txBody>
          <a:bodyPr wrap="none">
            <a:spAutoFit/>
          </a:bodyPr>
          <a:lstStyle/>
          <a:p>
            <a:pPr algn="ctr"/>
            <a:r>
              <a:rPr lang="sv-SE" sz="3500" b="1" dirty="0">
                <a:solidFill>
                  <a:srgbClr val="F3F8FB"/>
                </a:solidFill>
                <a:latin typeface="Arial" panose="020B0604020202020204" pitchFamily="34" charset="0"/>
                <a:ea typeface="+mj-ea"/>
                <a:cs typeface="Arial" panose="020B0604020202020204" pitchFamily="34" charset="0"/>
              </a:rPr>
              <a:t>kan återvinnas hur många gånger som helst.</a:t>
            </a:r>
            <a:endParaRPr lang="sv-SE" sz="3500" dirty="0"/>
          </a:p>
        </p:txBody>
      </p:sp>
      <p:pic>
        <p:nvPicPr>
          <p:cNvPr id="3" name="Picture 2">
            <a:extLst>
              <a:ext uri="{FF2B5EF4-FFF2-40B4-BE49-F238E27FC236}">
                <a16:creationId xmlns:a16="http://schemas.microsoft.com/office/drawing/2014/main" id="{CB081D7E-8FD4-F147-B45B-92F480B3C53B}"/>
              </a:ext>
            </a:extLst>
          </p:cNvPr>
          <p:cNvPicPr>
            <a:picLocks noChangeAspect="1"/>
          </p:cNvPicPr>
          <p:nvPr/>
        </p:nvPicPr>
        <p:blipFill>
          <a:blip r:embed="rId4"/>
          <a:stretch>
            <a:fillRect/>
          </a:stretch>
        </p:blipFill>
        <p:spPr>
          <a:xfrm>
            <a:off x="2329392" y="3026926"/>
            <a:ext cx="965200" cy="2044700"/>
          </a:xfrm>
          <a:prstGeom prst="rect">
            <a:avLst/>
          </a:prstGeom>
        </p:spPr>
      </p:pic>
      <p:pic>
        <p:nvPicPr>
          <p:cNvPr id="4" name="Picture 3">
            <a:extLst>
              <a:ext uri="{FF2B5EF4-FFF2-40B4-BE49-F238E27FC236}">
                <a16:creationId xmlns:a16="http://schemas.microsoft.com/office/drawing/2014/main" id="{CD0458C9-F7EC-384E-8F7A-D052EE16D148}"/>
              </a:ext>
            </a:extLst>
          </p:cNvPr>
          <p:cNvPicPr>
            <a:picLocks noChangeAspect="1"/>
          </p:cNvPicPr>
          <p:nvPr/>
        </p:nvPicPr>
        <p:blipFill>
          <a:blip r:embed="rId5"/>
          <a:srcRect/>
          <a:stretch/>
        </p:blipFill>
        <p:spPr>
          <a:xfrm>
            <a:off x="3509819" y="2936763"/>
            <a:ext cx="1016000" cy="2032000"/>
          </a:xfrm>
          <a:prstGeom prst="rect">
            <a:avLst/>
          </a:prstGeom>
        </p:spPr>
      </p:pic>
      <p:pic>
        <p:nvPicPr>
          <p:cNvPr id="5" name="Picture 4">
            <a:extLst>
              <a:ext uri="{FF2B5EF4-FFF2-40B4-BE49-F238E27FC236}">
                <a16:creationId xmlns:a16="http://schemas.microsoft.com/office/drawing/2014/main" id="{0000C41D-2D4A-894A-9889-D05FC9D60D41}"/>
              </a:ext>
            </a:extLst>
          </p:cNvPr>
          <p:cNvPicPr>
            <a:picLocks noChangeAspect="1"/>
          </p:cNvPicPr>
          <p:nvPr/>
        </p:nvPicPr>
        <p:blipFill>
          <a:blip r:embed="rId6"/>
          <a:stretch>
            <a:fillRect/>
          </a:stretch>
        </p:blipFill>
        <p:spPr>
          <a:xfrm>
            <a:off x="5626100" y="3492722"/>
            <a:ext cx="939800" cy="1168400"/>
          </a:xfrm>
          <a:prstGeom prst="rect">
            <a:avLst/>
          </a:prstGeom>
        </p:spPr>
      </p:pic>
      <p:pic>
        <p:nvPicPr>
          <p:cNvPr id="7" name="Picture 6">
            <a:extLst>
              <a:ext uri="{FF2B5EF4-FFF2-40B4-BE49-F238E27FC236}">
                <a16:creationId xmlns:a16="http://schemas.microsoft.com/office/drawing/2014/main" id="{326D0405-1775-1E40-B83B-DC8555414ACE}"/>
              </a:ext>
            </a:extLst>
          </p:cNvPr>
          <p:cNvPicPr>
            <a:picLocks noChangeAspect="1"/>
          </p:cNvPicPr>
          <p:nvPr/>
        </p:nvPicPr>
        <p:blipFill>
          <a:blip r:embed="rId7"/>
          <a:stretch>
            <a:fillRect/>
          </a:stretch>
        </p:blipFill>
        <p:spPr>
          <a:xfrm rot="20136498">
            <a:off x="7015375" y="2945997"/>
            <a:ext cx="2999535" cy="2206555"/>
          </a:xfrm>
          <a:prstGeom prst="rect">
            <a:avLst/>
          </a:prstGeom>
        </p:spPr>
      </p:pic>
      <p:pic>
        <p:nvPicPr>
          <p:cNvPr id="12" name="Picture 11">
            <a:extLst>
              <a:ext uri="{FF2B5EF4-FFF2-40B4-BE49-F238E27FC236}">
                <a16:creationId xmlns:a16="http://schemas.microsoft.com/office/drawing/2014/main" id="{80A36768-1121-DF43-AC4D-B399A0C1608B}"/>
              </a:ext>
            </a:extLst>
          </p:cNvPr>
          <p:cNvPicPr>
            <a:picLocks noChangeAspect="1"/>
          </p:cNvPicPr>
          <p:nvPr/>
        </p:nvPicPr>
        <p:blipFill>
          <a:blip r:embed="rId8"/>
          <a:stretch>
            <a:fillRect/>
          </a:stretch>
        </p:blipFill>
        <p:spPr>
          <a:xfrm rot="20605832">
            <a:off x="9112635" y="1828175"/>
            <a:ext cx="2241349" cy="2241349"/>
          </a:xfrm>
          <a:prstGeom prst="rect">
            <a:avLst/>
          </a:prstGeom>
        </p:spPr>
      </p:pic>
    </p:spTree>
    <p:extLst>
      <p:ext uri="{BB962C8B-B14F-4D97-AF65-F5344CB8AC3E}">
        <p14:creationId xmlns:p14="http://schemas.microsoft.com/office/powerpoint/2010/main" val="655352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par>
                          <p:cTn id="13" fill="hold">
                            <p:stCondLst>
                              <p:cond delay="500"/>
                            </p:stCondLst>
                            <p:childTnLst>
                              <p:par>
                                <p:cTn id="14" presetID="23" presetClass="entr" presetSubtype="16" fill="hold" nodeType="afterEffect">
                                  <p:stCondLst>
                                    <p:cond delay="50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childTnLst>
                                </p:cTn>
                              </p:par>
                              <p:par>
                                <p:cTn id="18" presetID="23" presetClass="entr" presetSubtype="16"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childTnLst>
                                </p:cTn>
                              </p:par>
                            </p:childTnLst>
                          </p:cTn>
                        </p:par>
                        <p:par>
                          <p:cTn id="22" fill="hold">
                            <p:stCondLst>
                              <p:cond delay="1500"/>
                            </p:stCondLst>
                            <p:childTnLst>
                              <p:par>
                                <p:cTn id="23" presetID="2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childTnLst>
                                </p:cTn>
                              </p:par>
                            </p:childTnLst>
                          </p:cTn>
                        </p:par>
                        <p:par>
                          <p:cTn id="27" fill="hold">
                            <p:stCondLst>
                              <p:cond delay="2000"/>
                            </p:stCondLst>
                            <p:childTnLst>
                              <p:par>
                                <p:cTn id="28" presetID="23" presetClass="entr" presetSubtype="16"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childTnLst>
                                </p:cTn>
                              </p:par>
                            </p:childTnLst>
                          </p:cTn>
                        </p:par>
                        <p:par>
                          <p:cTn id="32" fill="hold">
                            <p:stCondLst>
                              <p:cond delay="2500"/>
                            </p:stCondLst>
                            <p:childTnLst>
                              <p:par>
                                <p:cTn id="33" presetID="1" presetClass="entr" presetSubtype="0" fill="hold" grpId="0" nodeType="afterEffect">
                                  <p:stCondLst>
                                    <p:cond delay="500"/>
                                  </p:stCondLst>
                                  <p:childTnLst>
                                    <p:set>
                                      <p:cBhvr>
                                        <p:cTn id="34" dur="1" fill="hold">
                                          <p:stCondLst>
                                            <p:cond delay="0"/>
                                          </p:stCondLst>
                                        </p:cTn>
                                        <p:tgtEl>
                                          <p:spTgt spid="13"/>
                                        </p:tgtEl>
                                        <p:attrNameLst>
                                          <p:attrName>style.visibility</p:attrName>
                                        </p:attrNameLst>
                                      </p:cBhvr>
                                      <p:to>
                                        <p:strVal val="visible"/>
                                      </p:to>
                                    </p:set>
                                  </p:childTnLst>
                                </p:cTn>
                              </p:par>
                            </p:childTnLst>
                          </p:cTn>
                        </p:par>
                        <p:par>
                          <p:cTn id="35" fill="hold">
                            <p:stCondLst>
                              <p:cond delay="3000"/>
                            </p:stCondLst>
                            <p:childTnLst>
                              <p:par>
                                <p:cTn id="36" presetID="53" presetClass="entr" presetSubtype="16" fill="hold" nodeType="afterEffect">
                                  <p:stCondLst>
                                    <p:cond delay="50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697E282-1139-8A4A-90C6-1EEA27B9F95A}"/>
              </a:ext>
            </a:extLst>
          </p:cNvPr>
          <p:cNvSpPr/>
          <p:nvPr/>
        </p:nvSpPr>
        <p:spPr>
          <a:xfrm>
            <a:off x="3868403" y="731231"/>
            <a:ext cx="4626716" cy="830997"/>
          </a:xfrm>
          <a:prstGeom prst="rect">
            <a:avLst/>
          </a:prstGeom>
        </p:spPr>
        <p:txBody>
          <a:bodyPr wrap="none">
            <a:spAutoFit/>
          </a:bodyPr>
          <a:lstStyle/>
          <a:p>
            <a:r>
              <a:rPr lang="sv-SE" sz="4800" b="1" dirty="0">
                <a:solidFill>
                  <a:srgbClr val="F3F8FB"/>
                </a:solidFill>
                <a:latin typeface="Arial" panose="020B0604020202020204" pitchFamily="34" charset="0"/>
                <a:ea typeface="+mj-ea"/>
                <a:cs typeface="Arial" panose="020B0604020202020204" pitchFamily="34" charset="0"/>
              </a:rPr>
              <a:t>Visste du att …</a:t>
            </a:r>
            <a:endParaRPr lang="sv-SE" dirty="0"/>
          </a:p>
        </p:txBody>
      </p:sp>
      <p:sp>
        <p:nvSpPr>
          <p:cNvPr id="10" name="TextBox 9">
            <a:extLst>
              <a:ext uri="{FF2B5EF4-FFF2-40B4-BE49-F238E27FC236}">
                <a16:creationId xmlns:a16="http://schemas.microsoft.com/office/drawing/2014/main" id="{18D5F5E2-0E96-7546-9640-3D55F1D10025}"/>
              </a:ext>
            </a:extLst>
          </p:cNvPr>
          <p:cNvSpPr txBox="1"/>
          <p:nvPr/>
        </p:nvSpPr>
        <p:spPr>
          <a:xfrm>
            <a:off x="-452486" y="4412463"/>
            <a:ext cx="184731" cy="369332"/>
          </a:xfrm>
          <a:prstGeom prst="rect">
            <a:avLst/>
          </a:prstGeom>
          <a:noFill/>
        </p:spPr>
        <p:txBody>
          <a:bodyPr wrap="none" rtlCol="0">
            <a:spAutoFit/>
          </a:bodyPr>
          <a:lstStyle/>
          <a:p>
            <a:endParaRPr lang="sv-SE" dirty="0"/>
          </a:p>
        </p:txBody>
      </p:sp>
      <p:pic>
        <p:nvPicPr>
          <p:cNvPr id="11" name="Picture 10">
            <a:extLst>
              <a:ext uri="{FF2B5EF4-FFF2-40B4-BE49-F238E27FC236}">
                <a16:creationId xmlns:a16="http://schemas.microsoft.com/office/drawing/2014/main" id="{BB6C8894-E4E0-BD4D-ACCE-4762C5B58E41}"/>
              </a:ext>
            </a:extLst>
          </p:cNvPr>
          <p:cNvPicPr>
            <a:picLocks noChangeAspect="1"/>
          </p:cNvPicPr>
          <p:nvPr/>
        </p:nvPicPr>
        <p:blipFill>
          <a:blip r:embed="rId3"/>
          <a:stretch>
            <a:fillRect/>
          </a:stretch>
        </p:blipFill>
        <p:spPr>
          <a:xfrm rot="20997478">
            <a:off x="537670" y="325987"/>
            <a:ext cx="1828800" cy="1739900"/>
          </a:xfrm>
          <a:prstGeom prst="rect">
            <a:avLst/>
          </a:prstGeom>
        </p:spPr>
      </p:pic>
      <p:sp>
        <p:nvSpPr>
          <p:cNvPr id="17" name="Rectangle 16">
            <a:extLst>
              <a:ext uri="{FF2B5EF4-FFF2-40B4-BE49-F238E27FC236}">
                <a16:creationId xmlns:a16="http://schemas.microsoft.com/office/drawing/2014/main" id="{2DDD05F6-4EF1-C548-A73C-53FA69D22897}"/>
              </a:ext>
            </a:extLst>
          </p:cNvPr>
          <p:cNvSpPr/>
          <p:nvPr/>
        </p:nvSpPr>
        <p:spPr>
          <a:xfrm>
            <a:off x="1249961" y="2390134"/>
            <a:ext cx="9692076" cy="630942"/>
          </a:xfrm>
          <a:prstGeom prst="rect">
            <a:avLst/>
          </a:prstGeom>
        </p:spPr>
        <p:txBody>
          <a:bodyPr wrap="none">
            <a:spAutoFit/>
          </a:bodyPr>
          <a:lstStyle/>
          <a:p>
            <a:pPr algn="ctr"/>
            <a:r>
              <a:rPr lang="sv-SE" sz="3500" b="1" dirty="0">
                <a:solidFill>
                  <a:srgbClr val="F3F8FB"/>
                </a:solidFill>
                <a:latin typeface="Arial" panose="020B0604020202020204" pitchFamily="34" charset="0"/>
                <a:ea typeface="+mj-ea"/>
                <a:cs typeface="Arial" panose="020B0604020202020204" pitchFamily="34" charset="0"/>
              </a:rPr>
              <a:t>Det är ett lagbrott att inte sortera sina sopor.</a:t>
            </a:r>
            <a:endParaRPr lang="sv-SE" sz="3500" dirty="0"/>
          </a:p>
        </p:txBody>
      </p:sp>
      <p:pic>
        <p:nvPicPr>
          <p:cNvPr id="2" name="Picture 1">
            <a:extLst>
              <a:ext uri="{FF2B5EF4-FFF2-40B4-BE49-F238E27FC236}">
                <a16:creationId xmlns:a16="http://schemas.microsoft.com/office/drawing/2014/main" id="{01A0F19D-D1E8-8642-9621-EEB4ADFEAA08}"/>
              </a:ext>
            </a:extLst>
          </p:cNvPr>
          <p:cNvPicPr>
            <a:picLocks noChangeAspect="1"/>
          </p:cNvPicPr>
          <p:nvPr/>
        </p:nvPicPr>
        <p:blipFill>
          <a:blip r:embed="rId4"/>
          <a:stretch>
            <a:fillRect/>
          </a:stretch>
        </p:blipFill>
        <p:spPr>
          <a:xfrm>
            <a:off x="3752521" y="3365921"/>
            <a:ext cx="2785353" cy="2760848"/>
          </a:xfrm>
          <a:prstGeom prst="rect">
            <a:avLst/>
          </a:prstGeom>
        </p:spPr>
      </p:pic>
      <p:pic>
        <p:nvPicPr>
          <p:cNvPr id="8" name="Picture 7">
            <a:extLst>
              <a:ext uri="{FF2B5EF4-FFF2-40B4-BE49-F238E27FC236}">
                <a16:creationId xmlns:a16="http://schemas.microsoft.com/office/drawing/2014/main" id="{F1C569CC-ABA9-514F-AE27-3D7E3309A528}"/>
              </a:ext>
            </a:extLst>
          </p:cNvPr>
          <p:cNvPicPr>
            <a:picLocks noChangeAspect="1"/>
          </p:cNvPicPr>
          <p:nvPr/>
        </p:nvPicPr>
        <p:blipFill>
          <a:blip r:embed="rId5"/>
          <a:stretch>
            <a:fillRect/>
          </a:stretch>
        </p:blipFill>
        <p:spPr>
          <a:xfrm rot="20295738" flipH="1">
            <a:off x="5715169" y="3296390"/>
            <a:ext cx="2115447" cy="2528546"/>
          </a:xfrm>
          <a:prstGeom prst="rect">
            <a:avLst/>
          </a:prstGeom>
        </p:spPr>
      </p:pic>
    </p:spTree>
    <p:extLst>
      <p:ext uri="{BB962C8B-B14F-4D97-AF65-F5344CB8AC3E}">
        <p14:creationId xmlns:p14="http://schemas.microsoft.com/office/powerpoint/2010/main" val="1354632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17"/>
                                        </p:tgtEl>
                                        <p:attrNameLst>
                                          <p:attrName>style.visibility</p:attrName>
                                        </p:attrNameLst>
                                      </p:cBhvr>
                                      <p:to>
                                        <p:strVal val="visible"/>
                                      </p:to>
                                    </p:set>
                                  </p:childTnLst>
                                </p:cTn>
                              </p:par>
                            </p:childTnLst>
                          </p:cTn>
                        </p:par>
                        <p:par>
                          <p:cTn id="13" fill="hold">
                            <p:stCondLst>
                              <p:cond delay="1000"/>
                            </p:stCondLst>
                            <p:childTnLst>
                              <p:par>
                                <p:cTn id="14" presetID="2" presetClass="entr" presetSubtype="8" fill="hold" nodeType="afterEffect">
                                  <p:stCondLst>
                                    <p:cond delay="50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2" fill="hold" nodeType="afterEffect">
                                  <p:stCondLst>
                                    <p:cond delay="50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1+#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697E282-1139-8A4A-90C6-1EEA27B9F95A}"/>
              </a:ext>
            </a:extLst>
          </p:cNvPr>
          <p:cNvSpPr/>
          <p:nvPr/>
        </p:nvSpPr>
        <p:spPr>
          <a:xfrm>
            <a:off x="3868403" y="731231"/>
            <a:ext cx="4626716" cy="830997"/>
          </a:xfrm>
          <a:prstGeom prst="rect">
            <a:avLst/>
          </a:prstGeom>
        </p:spPr>
        <p:txBody>
          <a:bodyPr wrap="none">
            <a:spAutoFit/>
          </a:bodyPr>
          <a:lstStyle/>
          <a:p>
            <a:r>
              <a:rPr lang="sv-SE" sz="4800" b="1" dirty="0">
                <a:solidFill>
                  <a:srgbClr val="F3F8FB"/>
                </a:solidFill>
                <a:latin typeface="Arial" panose="020B0604020202020204" pitchFamily="34" charset="0"/>
                <a:ea typeface="+mj-ea"/>
                <a:cs typeface="Arial" panose="020B0604020202020204" pitchFamily="34" charset="0"/>
              </a:rPr>
              <a:t>Visste du att …</a:t>
            </a:r>
            <a:endParaRPr lang="sv-SE" dirty="0"/>
          </a:p>
        </p:txBody>
      </p:sp>
      <p:pic>
        <p:nvPicPr>
          <p:cNvPr id="11" name="Picture 10">
            <a:extLst>
              <a:ext uri="{FF2B5EF4-FFF2-40B4-BE49-F238E27FC236}">
                <a16:creationId xmlns:a16="http://schemas.microsoft.com/office/drawing/2014/main" id="{BB6C8894-E4E0-BD4D-ACCE-4762C5B58E41}"/>
              </a:ext>
            </a:extLst>
          </p:cNvPr>
          <p:cNvPicPr>
            <a:picLocks noChangeAspect="1"/>
          </p:cNvPicPr>
          <p:nvPr/>
        </p:nvPicPr>
        <p:blipFill>
          <a:blip r:embed="rId3"/>
          <a:stretch>
            <a:fillRect/>
          </a:stretch>
        </p:blipFill>
        <p:spPr>
          <a:xfrm rot="20997478">
            <a:off x="537670" y="325987"/>
            <a:ext cx="1828800" cy="1739900"/>
          </a:xfrm>
          <a:prstGeom prst="rect">
            <a:avLst/>
          </a:prstGeom>
        </p:spPr>
      </p:pic>
      <p:sp>
        <p:nvSpPr>
          <p:cNvPr id="5" name="Rectangle 4">
            <a:extLst>
              <a:ext uri="{FF2B5EF4-FFF2-40B4-BE49-F238E27FC236}">
                <a16:creationId xmlns:a16="http://schemas.microsoft.com/office/drawing/2014/main" id="{08D06909-F20B-7446-A1C9-7494D250B97D}"/>
              </a:ext>
            </a:extLst>
          </p:cNvPr>
          <p:cNvSpPr/>
          <p:nvPr/>
        </p:nvSpPr>
        <p:spPr>
          <a:xfrm>
            <a:off x="2199250" y="2171063"/>
            <a:ext cx="7793501" cy="1077218"/>
          </a:xfrm>
          <a:prstGeom prst="rect">
            <a:avLst/>
          </a:prstGeom>
        </p:spPr>
        <p:txBody>
          <a:bodyPr wrap="square">
            <a:spAutoFit/>
          </a:bodyPr>
          <a:lstStyle/>
          <a:p>
            <a:pPr algn="ctr">
              <a:spcBef>
                <a:spcPts val="2600"/>
              </a:spcBef>
            </a:pPr>
            <a:r>
              <a:rPr lang="sv-SE" sz="3200" dirty="0">
                <a:solidFill>
                  <a:srgbClr val="F3F8FB"/>
                </a:solidFill>
                <a:latin typeface="Arial" panose="020B0604020202020204" pitchFamily="34" charset="0"/>
                <a:ea typeface="+mj-ea"/>
                <a:cs typeface="Arial" panose="020B0604020202020204" pitchFamily="34" charset="0"/>
              </a:rPr>
              <a:t>Det vanligaste skräpet i naturen och på gator och torg i Sverige är fimpar?</a:t>
            </a:r>
          </a:p>
        </p:txBody>
      </p:sp>
      <p:pic>
        <p:nvPicPr>
          <p:cNvPr id="3" name="Picture 2">
            <a:extLst>
              <a:ext uri="{FF2B5EF4-FFF2-40B4-BE49-F238E27FC236}">
                <a16:creationId xmlns:a16="http://schemas.microsoft.com/office/drawing/2014/main" id="{4D0ED084-5DD9-2B4E-9D4C-0C20F9FCAC30}"/>
              </a:ext>
            </a:extLst>
          </p:cNvPr>
          <p:cNvPicPr>
            <a:picLocks noChangeAspect="1"/>
          </p:cNvPicPr>
          <p:nvPr/>
        </p:nvPicPr>
        <p:blipFill>
          <a:blip r:embed="rId4"/>
          <a:stretch>
            <a:fillRect/>
          </a:stretch>
        </p:blipFill>
        <p:spPr>
          <a:xfrm rot="1299276">
            <a:off x="1483842" y="4309620"/>
            <a:ext cx="2106169" cy="575017"/>
          </a:xfrm>
          <a:prstGeom prst="rect">
            <a:avLst/>
          </a:prstGeom>
        </p:spPr>
      </p:pic>
      <p:pic>
        <p:nvPicPr>
          <p:cNvPr id="8" name="Picture 7">
            <a:extLst>
              <a:ext uri="{FF2B5EF4-FFF2-40B4-BE49-F238E27FC236}">
                <a16:creationId xmlns:a16="http://schemas.microsoft.com/office/drawing/2014/main" id="{B70DD331-B95B-E24E-AE4B-D8D9D86A23CE}"/>
              </a:ext>
            </a:extLst>
          </p:cNvPr>
          <p:cNvPicPr>
            <a:picLocks noChangeAspect="1"/>
          </p:cNvPicPr>
          <p:nvPr/>
        </p:nvPicPr>
        <p:blipFill>
          <a:blip r:embed="rId4"/>
          <a:stretch>
            <a:fillRect/>
          </a:stretch>
        </p:blipFill>
        <p:spPr>
          <a:xfrm rot="18852485">
            <a:off x="3775780" y="4452124"/>
            <a:ext cx="2106169" cy="575017"/>
          </a:xfrm>
          <a:prstGeom prst="rect">
            <a:avLst/>
          </a:prstGeom>
        </p:spPr>
      </p:pic>
      <p:pic>
        <p:nvPicPr>
          <p:cNvPr id="9" name="Picture 8">
            <a:extLst>
              <a:ext uri="{FF2B5EF4-FFF2-40B4-BE49-F238E27FC236}">
                <a16:creationId xmlns:a16="http://schemas.microsoft.com/office/drawing/2014/main" id="{D7DB7F90-6848-EF48-87E8-C2C3BAAAD79D}"/>
              </a:ext>
            </a:extLst>
          </p:cNvPr>
          <p:cNvPicPr>
            <a:picLocks noChangeAspect="1"/>
          </p:cNvPicPr>
          <p:nvPr/>
        </p:nvPicPr>
        <p:blipFill>
          <a:blip r:embed="rId4"/>
          <a:stretch>
            <a:fillRect/>
          </a:stretch>
        </p:blipFill>
        <p:spPr>
          <a:xfrm rot="247676">
            <a:off x="6257723" y="4440248"/>
            <a:ext cx="2106169" cy="575017"/>
          </a:xfrm>
          <a:prstGeom prst="rect">
            <a:avLst/>
          </a:prstGeom>
        </p:spPr>
      </p:pic>
      <p:pic>
        <p:nvPicPr>
          <p:cNvPr id="12" name="Picture 11">
            <a:extLst>
              <a:ext uri="{FF2B5EF4-FFF2-40B4-BE49-F238E27FC236}">
                <a16:creationId xmlns:a16="http://schemas.microsoft.com/office/drawing/2014/main" id="{BDD342EA-989F-4B45-BDAC-CC8AC13767E5}"/>
              </a:ext>
            </a:extLst>
          </p:cNvPr>
          <p:cNvPicPr>
            <a:picLocks noChangeAspect="1"/>
          </p:cNvPicPr>
          <p:nvPr/>
        </p:nvPicPr>
        <p:blipFill>
          <a:blip r:embed="rId4"/>
          <a:stretch>
            <a:fillRect/>
          </a:stretch>
        </p:blipFill>
        <p:spPr>
          <a:xfrm rot="14487478">
            <a:off x="9024673" y="4333370"/>
            <a:ext cx="2106169" cy="575017"/>
          </a:xfrm>
          <a:prstGeom prst="rect">
            <a:avLst/>
          </a:prstGeom>
        </p:spPr>
      </p:pic>
      <p:pic>
        <p:nvPicPr>
          <p:cNvPr id="13" name="Picture 12">
            <a:extLst>
              <a:ext uri="{FF2B5EF4-FFF2-40B4-BE49-F238E27FC236}">
                <a16:creationId xmlns:a16="http://schemas.microsoft.com/office/drawing/2014/main" id="{1F3B8325-2FC8-BE46-998D-EF0AA8C0D714}"/>
              </a:ext>
            </a:extLst>
          </p:cNvPr>
          <p:cNvPicPr>
            <a:picLocks noChangeAspect="1"/>
          </p:cNvPicPr>
          <p:nvPr/>
        </p:nvPicPr>
        <p:blipFill>
          <a:blip r:embed="rId4"/>
          <a:stretch>
            <a:fillRect/>
          </a:stretch>
        </p:blipFill>
        <p:spPr>
          <a:xfrm rot="15249535">
            <a:off x="1451072" y="4920619"/>
            <a:ext cx="2106169" cy="575017"/>
          </a:xfrm>
          <a:prstGeom prst="rect">
            <a:avLst/>
          </a:prstGeom>
        </p:spPr>
      </p:pic>
      <p:pic>
        <p:nvPicPr>
          <p:cNvPr id="14" name="Picture 13">
            <a:extLst>
              <a:ext uri="{FF2B5EF4-FFF2-40B4-BE49-F238E27FC236}">
                <a16:creationId xmlns:a16="http://schemas.microsoft.com/office/drawing/2014/main" id="{73BAD673-668E-0D41-9C61-68C238866880}"/>
              </a:ext>
            </a:extLst>
          </p:cNvPr>
          <p:cNvPicPr>
            <a:picLocks noChangeAspect="1"/>
          </p:cNvPicPr>
          <p:nvPr/>
        </p:nvPicPr>
        <p:blipFill>
          <a:blip r:embed="rId4"/>
          <a:stretch>
            <a:fillRect/>
          </a:stretch>
        </p:blipFill>
        <p:spPr>
          <a:xfrm rot="11202744">
            <a:off x="3743010" y="5063123"/>
            <a:ext cx="2106169" cy="575017"/>
          </a:xfrm>
          <a:prstGeom prst="rect">
            <a:avLst/>
          </a:prstGeom>
        </p:spPr>
      </p:pic>
      <p:pic>
        <p:nvPicPr>
          <p:cNvPr id="15" name="Picture 14">
            <a:extLst>
              <a:ext uri="{FF2B5EF4-FFF2-40B4-BE49-F238E27FC236}">
                <a16:creationId xmlns:a16="http://schemas.microsoft.com/office/drawing/2014/main" id="{9E055AEA-86B7-A244-9F4A-025D9262EC19}"/>
              </a:ext>
            </a:extLst>
          </p:cNvPr>
          <p:cNvPicPr>
            <a:picLocks noChangeAspect="1"/>
          </p:cNvPicPr>
          <p:nvPr/>
        </p:nvPicPr>
        <p:blipFill>
          <a:blip r:embed="rId4"/>
          <a:stretch>
            <a:fillRect/>
          </a:stretch>
        </p:blipFill>
        <p:spPr>
          <a:xfrm rot="14197935">
            <a:off x="6224953" y="5051247"/>
            <a:ext cx="2106169" cy="575017"/>
          </a:xfrm>
          <a:prstGeom prst="rect">
            <a:avLst/>
          </a:prstGeom>
        </p:spPr>
      </p:pic>
      <p:pic>
        <p:nvPicPr>
          <p:cNvPr id="16" name="Picture 15">
            <a:extLst>
              <a:ext uri="{FF2B5EF4-FFF2-40B4-BE49-F238E27FC236}">
                <a16:creationId xmlns:a16="http://schemas.microsoft.com/office/drawing/2014/main" id="{D1634C44-3DCE-BA48-9398-29584C71E279}"/>
              </a:ext>
            </a:extLst>
          </p:cNvPr>
          <p:cNvPicPr>
            <a:picLocks noChangeAspect="1"/>
          </p:cNvPicPr>
          <p:nvPr/>
        </p:nvPicPr>
        <p:blipFill>
          <a:blip r:embed="rId4"/>
          <a:stretch>
            <a:fillRect/>
          </a:stretch>
        </p:blipFill>
        <p:spPr>
          <a:xfrm rot="6837737">
            <a:off x="8991903" y="4944369"/>
            <a:ext cx="2106169" cy="575017"/>
          </a:xfrm>
          <a:prstGeom prst="rect">
            <a:avLst/>
          </a:prstGeom>
        </p:spPr>
      </p:pic>
    </p:spTree>
    <p:extLst>
      <p:ext uri="{BB962C8B-B14F-4D97-AF65-F5344CB8AC3E}">
        <p14:creationId xmlns:p14="http://schemas.microsoft.com/office/powerpoint/2010/main" val="3899399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 presetClass="entr" presetSubtype="0" fill="hold" grpId="0" nodeType="afterEffect">
                                  <p:stCondLst>
                                    <p:cond delay="1000"/>
                                  </p:stCondLst>
                                  <p:childTnLst>
                                    <p:set>
                                      <p:cBhvr>
                                        <p:cTn id="12" dur="1" fill="hold">
                                          <p:stCondLst>
                                            <p:cond delay="0"/>
                                          </p:stCondLst>
                                        </p:cTn>
                                        <p:tgtEl>
                                          <p:spTgt spid="5"/>
                                        </p:tgtEl>
                                        <p:attrNameLst>
                                          <p:attrName>style.visibility</p:attrName>
                                        </p:attrNameLst>
                                      </p:cBhvr>
                                      <p:to>
                                        <p:strVal val="visible"/>
                                      </p:to>
                                    </p:set>
                                  </p:childTnLst>
                                </p:cTn>
                              </p:par>
                            </p:childTnLst>
                          </p:cTn>
                        </p:par>
                        <p:par>
                          <p:cTn id="13" fill="hold">
                            <p:stCondLst>
                              <p:cond delay="1500"/>
                            </p:stCondLst>
                            <p:childTnLst>
                              <p:par>
                                <p:cTn id="14" presetID="2" presetClass="entr" presetSubtype="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 presetClass="entr" presetSubtype="1"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2" presetClass="entr" presetSubtype="1"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0-#ppt_h/2"/>
                                          </p:val>
                                        </p:tav>
                                        <p:tav tm="100000">
                                          <p:val>
                                            <p:strVal val="#ppt_y"/>
                                          </p:val>
                                        </p:tav>
                                      </p:tavLst>
                                    </p:anim>
                                  </p:childTnLst>
                                </p:cTn>
                              </p:par>
                            </p:childTnLst>
                          </p:cTn>
                        </p:par>
                        <p:par>
                          <p:cTn id="33" fill="hold">
                            <p:stCondLst>
                              <p:cond delay="3500"/>
                            </p:stCondLst>
                            <p:childTnLst>
                              <p:par>
                                <p:cTn id="34" presetID="2" presetClass="entr" presetSubtype="1"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0-#ppt_h/2"/>
                                          </p:val>
                                        </p:tav>
                                        <p:tav tm="100000">
                                          <p:val>
                                            <p:strVal val="#ppt_y"/>
                                          </p:val>
                                        </p:tav>
                                      </p:tavLst>
                                    </p:anim>
                                  </p:childTnLst>
                                </p:cTn>
                              </p:par>
                            </p:childTnLst>
                          </p:cTn>
                        </p:par>
                        <p:par>
                          <p:cTn id="38" fill="hold">
                            <p:stCondLst>
                              <p:cond delay="4000"/>
                            </p:stCondLst>
                            <p:childTnLst>
                              <p:par>
                                <p:cTn id="39" presetID="2" presetClass="entr" presetSubtype="1"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0-#ppt_h/2"/>
                                          </p:val>
                                        </p:tav>
                                        <p:tav tm="100000">
                                          <p:val>
                                            <p:strVal val="#ppt_y"/>
                                          </p:val>
                                        </p:tav>
                                      </p:tavLst>
                                    </p:anim>
                                  </p:childTnLst>
                                </p:cTn>
                              </p:par>
                            </p:childTnLst>
                          </p:cTn>
                        </p:par>
                        <p:par>
                          <p:cTn id="43" fill="hold">
                            <p:stCondLst>
                              <p:cond delay="4500"/>
                            </p:stCondLst>
                            <p:childTnLst>
                              <p:par>
                                <p:cTn id="44" presetID="2" presetClass="entr" presetSubtype="1"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0-#ppt_h/2"/>
                                          </p:val>
                                        </p:tav>
                                        <p:tav tm="100000">
                                          <p:val>
                                            <p:strVal val="#ppt_y"/>
                                          </p:val>
                                        </p:tav>
                                      </p:tavLst>
                                    </p:anim>
                                  </p:childTnLst>
                                </p:cTn>
                              </p:par>
                            </p:childTnLst>
                          </p:cTn>
                        </p:par>
                        <p:par>
                          <p:cTn id="48" fill="hold">
                            <p:stCondLst>
                              <p:cond delay="5000"/>
                            </p:stCondLst>
                            <p:childTnLst>
                              <p:par>
                                <p:cTn id="49" presetID="2" presetClass="entr" presetSubtype="1"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76912-DBDD-DC4F-A100-261E2C6E208D}"/>
              </a:ext>
            </a:extLst>
          </p:cNvPr>
          <p:cNvSpPr>
            <a:spLocks noGrp="1"/>
          </p:cNvSpPr>
          <p:nvPr>
            <p:ph type="title"/>
          </p:nvPr>
        </p:nvSpPr>
        <p:spPr/>
        <p:txBody>
          <a:bodyPr/>
          <a:lstStyle/>
          <a:p>
            <a:endParaRPr lang="sv-SE"/>
          </a:p>
        </p:txBody>
      </p:sp>
      <p:pic>
        <p:nvPicPr>
          <p:cNvPr id="5" name="Content Placeholder 4">
            <a:extLst>
              <a:ext uri="{FF2B5EF4-FFF2-40B4-BE49-F238E27FC236}">
                <a16:creationId xmlns:a16="http://schemas.microsoft.com/office/drawing/2014/main" id="{381EA50A-2504-D843-B11E-161B0257FD73}"/>
              </a:ext>
            </a:extLst>
          </p:cNvPr>
          <p:cNvPicPr>
            <a:picLocks noGrp="1" noChangeAspect="1"/>
          </p:cNvPicPr>
          <p:nvPr>
            <p:ph idx="1"/>
          </p:nvPr>
        </p:nvPicPr>
        <p:blipFill rotWithShape="1">
          <a:blip r:embed="rId3"/>
          <a:srcRect l="953" t="27701" r="947" b="3419"/>
          <a:stretch/>
        </p:blipFill>
        <p:spPr>
          <a:xfrm>
            <a:off x="0" y="332509"/>
            <a:ext cx="12192000" cy="6216974"/>
          </a:xfrm>
        </p:spPr>
      </p:pic>
      <p:pic>
        <p:nvPicPr>
          <p:cNvPr id="7" name="Picture 6">
            <a:extLst>
              <a:ext uri="{FF2B5EF4-FFF2-40B4-BE49-F238E27FC236}">
                <a16:creationId xmlns:a16="http://schemas.microsoft.com/office/drawing/2014/main" id="{AEB09D5C-CA84-F044-8C25-032039435768}"/>
              </a:ext>
            </a:extLst>
          </p:cNvPr>
          <p:cNvPicPr>
            <a:picLocks noChangeAspect="1"/>
          </p:cNvPicPr>
          <p:nvPr/>
        </p:nvPicPr>
        <p:blipFill>
          <a:blip r:embed="rId4"/>
          <a:srcRect/>
          <a:stretch/>
        </p:blipFill>
        <p:spPr>
          <a:xfrm>
            <a:off x="2238060" y="1751107"/>
            <a:ext cx="3123015" cy="3084339"/>
          </a:xfrm>
          <a:prstGeom prst="rect">
            <a:avLst/>
          </a:prstGeom>
        </p:spPr>
      </p:pic>
      <p:pic>
        <p:nvPicPr>
          <p:cNvPr id="9" name="Picture 8">
            <a:extLst>
              <a:ext uri="{FF2B5EF4-FFF2-40B4-BE49-F238E27FC236}">
                <a16:creationId xmlns:a16="http://schemas.microsoft.com/office/drawing/2014/main" id="{A47C63B2-E098-134B-AF90-FE9AAF882CE8}"/>
              </a:ext>
            </a:extLst>
          </p:cNvPr>
          <p:cNvPicPr>
            <a:picLocks noChangeAspect="1"/>
          </p:cNvPicPr>
          <p:nvPr/>
        </p:nvPicPr>
        <p:blipFill>
          <a:blip r:embed="rId5"/>
          <a:stretch>
            <a:fillRect/>
          </a:stretch>
        </p:blipFill>
        <p:spPr>
          <a:xfrm>
            <a:off x="7676107" y="3771347"/>
            <a:ext cx="2304666" cy="1942239"/>
          </a:xfrm>
          <a:prstGeom prst="rect">
            <a:avLst/>
          </a:prstGeom>
        </p:spPr>
      </p:pic>
      <p:pic>
        <p:nvPicPr>
          <p:cNvPr id="10" name="Picture 9">
            <a:extLst>
              <a:ext uri="{FF2B5EF4-FFF2-40B4-BE49-F238E27FC236}">
                <a16:creationId xmlns:a16="http://schemas.microsoft.com/office/drawing/2014/main" id="{2F480EA9-ECDE-B047-BDFC-16FBA37ABAE6}"/>
              </a:ext>
            </a:extLst>
          </p:cNvPr>
          <p:cNvPicPr>
            <a:picLocks noChangeAspect="1"/>
          </p:cNvPicPr>
          <p:nvPr/>
        </p:nvPicPr>
        <p:blipFill>
          <a:blip r:embed="rId6"/>
          <a:srcRect/>
          <a:stretch/>
        </p:blipFill>
        <p:spPr>
          <a:xfrm>
            <a:off x="9936881" y="4131945"/>
            <a:ext cx="3273474" cy="2375441"/>
          </a:xfrm>
          <a:prstGeom prst="rect">
            <a:avLst/>
          </a:prstGeom>
        </p:spPr>
      </p:pic>
      <p:pic>
        <p:nvPicPr>
          <p:cNvPr id="11" name="Picture 10">
            <a:extLst>
              <a:ext uri="{FF2B5EF4-FFF2-40B4-BE49-F238E27FC236}">
                <a16:creationId xmlns:a16="http://schemas.microsoft.com/office/drawing/2014/main" id="{11C62A90-71B6-CA42-B785-B1F74474BD69}"/>
              </a:ext>
            </a:extLst>
          </p:cNvPr>
          <p:cNvPicPr>
            <a:picLocks noChangeAspect="1"/>
          </p:cNvPicPr>
          <p:nvPr/>
        </p:nvPicPr>
        <p:blipFill>
          <a:blip r:embed="rId7"/>
          <a:stretch>
            <a:fillRect/>
          </a:stretch>
        </p:blipFill>
        <p:spPr>
          <a:xfrm>
            <a:off x="350825" y="1982482"/>
            <a:ext cx="2003904" cy="2410225"/>
          </a:xfrm>
          <a:prstGeom prst="rect">
            <a:avLst/>
          </a:prstGeom>
        </p:spPr>
      </p:pic>
      <p:pic>
        <p:nvPicPr>
          <p:cNvPr id="13" name="Picture 12">
            <a:extLst>
              <a:ext uri="{FF2B5EF4-FFF2-40B4-BE49-F238E27FC236}">
                <a16:creationId xmlns:a16="http://schemas.microsoft.com/office/drawing/2014/main" id="{6A61F6B9-07F8-7D4F-A4C2-2782C2F80C2A}"/>
              </a:ext>
            </a:extLst>
          </p:cNvPr>
          <p:cNvPicPr>
            <a:picLocks noChangeAspect="1"/>
          </p:cNvPicPr>
          <p:nvPr/>
        </p:nvPicPr>
        <p:blipFill>
          <a:blip r:embed="rId8"/>
          <a:srcRect/>
          <a:stretch/>
        </p:blipFill>
        <p:spPr>
          <a:xfrm>
            <a:off x="5098591" y="3372003"/>
            <a:ext cx="2326227" cy="1881786"/>
          </a:xfrm>
          <a:prstGeom prst="rect">
            <a:avLst/>
          </a:prstGeom>
        </p:spPr>
      </p:pic>
    </p:spTree>
    <p:extLst>
      <p:ext uri="{BB962C8B-B14F-4D97-AF65-F5344CB8AC3E}">
        <p14:creationId xmlns:p14="http://schemas.microsoft.com/office/powerpoint/2010/main" val="2900060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ktangel 3">
            <a:extLst>
              <a:ext uri="{FF2B5EF4-FFF2-40B4-BE49-F238E27FC236}">
                <a16:creationId xmlns:a16="http://schemas.microsoft.com/office/drawing/2014/main" id="{9C7D6739-84B5-AF49-86ED-8F8EB48B0724}"/>
              </a:ext>
            </a:extLst>
          </p:cNvPr>
          <p:cNvSpPr/>
          <p:nvPr/>
        </p:nvSpPr>
        <p:spPr>
          <a:xfrm>
            <a:off x="2953128" y="2648857"/>
            <a:ext cx="6285744" cy="974656"/>
          </a:xfrm>
          <a:prstGeom prst="rect">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 name="Rubrik 1">
            <a:extLst>
              <a:ext uri="{FF2B5EF4-FFF2-40B4-BE49-F238E27FC236}">
                <a16:creationId xmlns:a16="http://schemas.microsoft.com/office/drawing/2014/main" id="{7E0C3076-5A70-E147-AAB2-9B125C137B7D}"/>
              </a:ext>
            </a:extLst>
          </p:cNvPr>
          <p:cNvSpPr>
            <a:spLocks noGrp="1"/>
          </p:cNvSpPr>
          <p:nvPr>
            <p:ph type="ctrTitle"/>
          </p:nvPr>
        </p:nvSpPr>
        <p:spPr>
          <a:xfrm>
            <a:off x="3201176" y="2648857"/>
            <a:ext cx="5789648" cy="974655"/>
          </a:xfrm>
        </p:spPr>
        <p:txBody>
          <a:bodyPr anchor="ctr">
            <a:normAutofit/>
          </a:bodyPr>
          <a:lstStyle/>
          <a:p>
            <a:r>
              <a:rPr lang="sv-SE" sz="4800" b="1" dirty="0"/>
              <a:t>Materialåtervinning</a:t>
            </a:r>
          </a:p>
        </p:txBody>
      </p:sp>
      <p:sp>
        <p:nvSpPr>
          <p:cNvPr id="3" name="Underrubrik 2">
            <a:extLst>
              <a:ext uri="{FF2B5EF4-FFF2-40B4-BE49-F238E27FC236}">
                <a16:creationId xmlns:a16="http://schemas.microsoft.com/office/drawing/2014/main" id="{B79E4A09-CC11-CC43-B7F0-C5DB50D38F2B}"/>
              </a:ext>
            </a:extLst>
          </p:cNvPr>
          <p:cNvSpPr>
            <a:spLocks noGrp="1"/>
          </p:cNvSpPr>
          <p:nvPr>
            <p:ph type="subTitle" idx="1"/>
          </p:nvPr>
        </p:nvSpPr>
        <p:spPr>
          <a:xfrm>
            <a:off x="1524000" y="3715589"/>
            <a:ext cx="9144000" cy="600507"/>
          </a:xfrm>
        </p:spPr>
        <p:txBody>
          <a:bodyPr/>
          <a:lstStyle/>
          <a:p>
            <a:r>
              <a:rPr lang="sv-SE" dirty="0"/>
              <a:t>Lektion för år 4–6</a:t>
            </a:r>
          </a:p>
        </p:txBody>
      </p:sp>
    </p:spTree>
    <p:extLst>
      <p:ext uri="{BB962C8B-B14F-4D97-AF65-F5344CB8AC3E}">
        <p14:creationId xmlns:p14="http://schemas.microsoft.com/office/powerpoint/2010/main" val="3262948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AD3637B-E1D0-C840-9755-4FF855ECB0C7}"/>
              </a:ext>
            </a:extLst>
          </p:cNvPr>
          <p:cNvSpPr>
            <a:spLocks noGrp="1"/>
          </p:cNvSpPr>
          <p:nvPr>
            <p:ph type="title"/>
          </p:nvPr>
        </p:nvSpPr>
        <p:spPr/>
        <p:txBody>
          <a:bodyPr/>
          <a:lstStyle/>
          <a:p>
            <a:r>
              <a:rPr lang="sv-SE" b="1" dirty="0"/>
              <a:t>Vad är materialåtervinning?</a:t>
            </a:r>
          </a:p>
        </p:txBody>
      </p:sp>
    </p:spTree>
    <p:extLst>
      <p:ext uri="{BB962C8B-B14F-4D97-AF65-F5344CB8AC3E}">
        <p14:creationId xmlns:p14="http://schemas.microsoft.com/office/powerpoint/2010/main" val="1003515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brik 1">
            <a:extLst>
              <a:ext uri="{FF2B5EF4-FFF2-40B4-BE49-F238E27FC236}">
                <a16:creationId xmlns:a16="http://schemas.microsoft.com/office/drawing/2014/main" id="{88B73CE7-AD16-E648-BAD5-3772FBC5D7D8}"/>
              </a:ext>
            </a:extLst>
          </p:cNvPr>
          <p:cNvSpPr>
            <a:spLocks noGrp="1"/>
          </p:cNvSpPr>
          <p:nvPr>
            <p:ph type="title"/>
          </p:nvPr>
        </p:nvSpPr>
        <p:spPr>
          <a:xfrm>
            <a:off x="1605968" y="1041318"/>
            <a:ext cx="8980063" cy="1257095"/>
          </a:xfrm>
        </p:spPr>
        <p:txBody>
          <a:bodyPr>
            <a:noAutofit/>
          </a:bodyPr>
          <a:lstStyle/>
          <a:p>
            <a:r>
              <a:rPr lang="sv-SE" sz="3600" dirty="0">
                <a:latin typeface="Arial"/>
                <a:cs typeface="Arial"/>
              </a:rPr>
              <a:t>Materialåtervinning är att göra </a:t>
            </a:r>
            <a:r>
              <a:rPr lang="sv-SE" sz="3600" b="1" dirty="0">
                <a:latin typeface="Arial"/>
                <a:cs typeface="Arial"/>
              </a:rPr>
              <a:t>nya saker av gammalt material. </a:t>
            </a:r>
            <a:endParaRPr lang="sv-SE" sz="3600" b="1" dirty="0"/>
          </a:p>
        </p:txBody>
      </p:sp>
      <p:pic>
        <p:nvPicPr>
          <p:cNvPr id="4" name="Picture 3">
            <a:extLst>
              <a:ext uri="{FF2B5EF4-FFF2-40B4-BE49-F238E27FC236}">
                <a16:creationId xmlns:a16="http://schemas.microsoft.com/office/drawing/2014/main" id="{62AE8B5F-B6D9-B840-A087-27DE58A57D67}"/>
              </a:ext>
            </a:extLst>
          </p:cNvPr>
          <p:cNvPicPr>
            <a:picLocks noChangeAspect="1"/>
          </p:cNvPicPr>
          <p:nvPr/>
        </p:nvPicPr>
        <p:blipFill>
          <a:blip r:embed="rId3"/>
          <a:srcRect/>
          <a:stretch/>
        </p:blipFill>
        <p:spPr>
          <a:xfrm>
            <a:off x="667272" y="2553195"/>
            <a:ext cx="4377998" cy="3263486"/>
          </a:xfrm>
          <a:prstGeom prst="rect">
            <a:avLst/>
          </a:prstGeom>
        </p:spPr>
      </p:pic>
      <p:pic>
        <p:nvPicPr>
          <p:cNvPr id="6" name="Picture 5">
            <a:extLst>
              <a:ext uri="{FF2B5EF4-FFF2-40B4-BE49-F238E27FC236}">
                <a16:creationId xmlns:a16="http://schemas.microsoft.com/office/drawing/2014/main" id="{93ABCA6F-1139-2043-8B02-9873BBE1E672}"/>
              </a:ext>
            </a:extLst>
          </p:cNvPr>
          <p:cNvPicPr>
            <a:picLocks noChangeAspect="1"/>
          </p:cNvPicPr>
          <p:nvPr/>
        </p:nvPicPr>
        <p:blipFill>
          <a:blip r:embed="rId4"/>
          <a:stretch>
            <a:fillRect/>
          </a:stretch>
        </p:blipFill>
        <p:spPr>
          <a:xfrm>
            <a:off x="5336969" y="2867890"/>
            <a:ext cx="1066800" cy="457200"/>
          </a:xfrm>
          <a:prstGeom prst="rect">
            <a:avLst/>
          </a:prstGeom>
        </p:spPr>
      </p:pic>
      <p:pic>
        <p:nvPicPr>
          <p:cNvPr id="8" name="Picture 7">
            <a:extLst>
              <a:ext uri="{FF2B5EF4-FFF2-40B4-BE49-F238E27FC236}">
                <a16:creationId xmlns:a16="http://schemas.microsoft.com/office/drawing/2014/main" id="{7D68BE3F-40EB-794C-8C74-CBA22919EC0C}"/>
              </a:ext>
            </a:extLst>
          </p:cNvPr>
          <p:cNvPicPr>
            <a:picLocks noChangeAspect="1"/>
          </p:cNvPicPr>
          <p:nvPr/>
        </p:nvPicPr>
        <p:blipFill>
          <a:blip r:embed="rId5"/>
          <a:stretch>
            <a:fillRect/>
          </a:stretch>
        </p:blipFill>
        <p:spPr>
          <a:xfrm rot="20657492">
            <a:off x="4886993" y="5448382"/>
            <a:ext cx="2336800" cy="736600"/>
          </a:xfrm>
          <a:prstGeom prst="rect">
            <a:avLst/>
          </a:prstGeom>
        </p:spPr>
      </p:pic>
      <p:pic>
        <p:nvPicPr>
          <p:cNvPr id="10" name="Picture 9">
            <a:extLst>
              <a:ext uri="{FF2B5EF4-FFF2-40B4-BE49-F238E27FC236}">
                <a16:creationId xmlns:a16="http://schemas.microsoft.com/office/drawing/2014/main" id="{C0BFA340-E167-7045-97FF-5AD501AFD062}"/>
              </a:ext>
            </a:extLst>
          </p:cNvPr>
          <p:cNvPicPr>
            <a:picLocks noChangeAspect="1"/>
          </p:cNvPicPr>
          <p:nvPr/>
        </p:nvPicPr>
        <p:blipFill>
          <a:blip r:embed="rId6"/>
          <a:srcRect/>
          <a:stretch/>
        </p:blipFill>
        <p:spPr>
          <a:xfrm>
            <a:off x="7711048" y="2386507"/>
            <a:ext cx="2874982" cy="3704580"/>
          </a:xfrm>
          <a:prstGeom prst="rect">
            <a:avLst/>
          </a:prstGeom>
        </p:spPr>
      </p:pic>
    </p:spTree>
    <p:extLst>
      <p:ext uri="{BB962C8B-B14F-4D97-AF65-F5344CB8AC3E}">
        <p14:creationId xmlns:p14="http://schemas.microsoft.com/office/powerpoint/2010/main" val="3825678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2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brik 1">
            <a:extLst>
              <a:ext uri="{FF2B5EF4-FFF2-40B4-BE49-F238E27FC236}">
                <a16:creationId xmlns:a16="http://schemas.microsoft.com/office/drawing/2014/main" id="{88B73CE7-AD16-E648-BAD5-3772FBC5D7D8}"/>
              </a:ext>
            </a:extLst>
          </p:cNvPr>
          <p:cNvSpPr>
            <a:spLocks noGrp="1"/>
          </p:cNvSpPr>
          <p:nvPr>
            <p:ph type="title"/>
          </p:nvPr>
        </p:nvSpPr>
        <p:spPr>
          <a:xfrm>
            <a:off x="1605968" y="1182643"/>
            <a:ext cx="8980063" cy="1257095"/>
          </a:xfrm>
        </p:spPr>
        <p:txBody>
          <a:bodyPr>
            <a:noAutofit/>
          </a:bodyPr>
          <a:lstStyle/>
          <a:p>
            <a:pPr>
              <a:lnSpc>
                <a:spcPct val="100000"/>
              </a:lnSpc>
            </a:pPr>
            <a:br>
              <a:rPr lang="sv-SE" sz="3600" b="1" dirty="0"/>
            </a:br>
            <a:br>
              <a:rPr lang="sv-SE" sz="3600" b="1" dirty="0"/>
            </a:br>
            <a:r>
              <a:rPr lang="sv-SE" sz="3600" dirty="0"/>
              <a:t>När vi materialåtervinner </a:t>
            </a:r>
            <a:r>
              <a:rPr lang="sv-SE" sz="3600" b="1" dirty="0"/>
              <a:t>minskar</a:t>
            </a:r>
            <a:r>
              <a:rPr lang="sv-SE" sz="3600" dirty="0"/>
              <a:t> vi mängden</a:t>
            </a:r>
            <a:r>
              <a:rPr lang="sv-SE" sz="3600" b="1" dirty="0"/>
              <a:t> nytt material, energianvändning </a:t>
            </a:r>
            <a:r>
              <a:rPr lang="sv-SE" sz="3600" dirty="0"/>
              <a:t>och</a:t>
            </a:r>
            <a:r>
              <a:rPr lang="sv-SE" sz="3600" b="1" dirty="0"/>
              <a:t> växthusgasutsläpp. </a:t>
            </a:r>
            <a:endParaRPr lang="sv-SE" sz="3600" dirty="0"/>
          </a:p>
        </p:txBody>
      </p:sp>
      <p:pic>
        <p:nvPicPr>
          <p:cNvPr id="5" name="Bildobjekt 2">
            <a:extLst>
              <a:ext uri="{FF2B5EF4-FFF2-40B4-BE49-F238E27FC236}">
                <a16:creationId xmlns:a16="http://schemas.microsoft.com/office/drawing/2014/main" id="{86159982-3A7A-8244-B04C-8E7D1D144F42}"/>
              </a:ext>
            </a:extLst>
          </p:cNvPr>
          <p:cNvPicPr>
            <a:picLocks noChangeAspect="1"/>
          </p:cNvPicPr>
          <p:nvPr/>
        </p:nvPicPr>
        <p:blipFill>
          <a:blip r:embed="rId3"/>
          <a:stretch>
            <a:fillRect/>
          </a:stretch>
        </p:blipFill>
        <p:spPr>
          <a:xfrm>
            <a:off x="801883" y="3687147"/>
            <a:ext cx="5808289" cy="2580993"/>
          </a:xfrm>
          <a:prstGeom prst="rect">
            <a:avLst/>
          </a:prstGeom>
        </p:spPr>
      </p:pic>
      <p:grpSp>
        <p:nvGrpSpPr>
          <p:cNvPr id="6" name="Group 5">
            <a:extLst>
              <a:ext uri="{FF2B5EF4-FFF2-40B4-BE49-F238E27FC236}">
                <a16:creationId xmlns:a16="http://schemas.microsoft.com/office/drawing/2014/main" id="{E4CCF442-37CE-7848-93F4-47BC85EEA81E}"/>
              </a:ext>
            </a:extLst>
          </p:cNvPr>
          <p:cNvGrpSpPr/>
          <p:nvPr/>
        </p:nvGrpSpPr>
        <p:grpSpPr>
          <a:xfrm>
            <a:off x="8012424" y="2880599"/>
            <a:ext cx="3446840" cy="3387541"/>
            <a:chOff x="1504783" y="2905144"/>
            <a:chExt cx="3500673" cy="3440448"/>
          </a:xfrm>
        </p:grpSpPr>
        <p:pic>
          <p:nvPicPr>
            <p:cNvPr id="7" name="Bildobjekt 8">
              <a:extLst>
                <a:ext uri="{FF2B5EF4-FFF2-40B4-BE49-F238E27FC236}">
                  <a16:creationId xmlns:a16="http://schemas.microsoft.com/office/drawing/2014/main" id="{8260AE39-7658-0543-819F-B8080870BF65}"/>
                </a:ext>
              </a:extLst>
            </p:cNvPr>
            <p:cNvPicPr>
              <a:picLocks noChangeAspect="1"/>
            </p:cNvPicPr>
            <p:nvPr/>
          </p:nvPicPr>
          <p:blipFill>
            <a:blip r:embed="rId4"/>
            <a:stretch>
              <a:fillRect/>
            </a:stretch>
          </p:blipFill>
          <p:spPr>
            <a:xfrm>
              <a:off x="1612021" y="2905144"/>
              <a:ext cx="2594258" cy="691394"/>
            </a:xfrm>
            <a:prstGeom prst="rect">
              <a:avLst/>
            </a:prstGeom>
          </p:spPr>
        </p:pic>
        <p:pic>
          <p:nvPicPr>
            <p:cNvPr id="8" name="Bildobjekt 3">
              <a:extLst>
                <a:ext uri="{FF2B5EF4-FFF2-40B4-BE49-F238E27FC236}">
                  <a16:creationId xmlns:a16="http://schemas.microsoft.com/office/drawing/2014/main" id="{2B725123-FE0A-1D4D-BA1F-A9E785D8A804}"/>
                </a:ext>
              </a:extLst>
            </p:cNvPr>
            <p:cNvPicPr>
              <a:picLocks noChangeAspect="1"/>
            </p:cNvPicPr>
            <p:nvPr/>
          </p:nvPicPr>
          <p:blipFill>
            <a:blip r:embed="rId5"/>
            <a:stretch>
              <a:fillRect/>
            </a:stretch>
          </p:blipFill>
          <p:spPr>
            <a:xfrm>
              <a:off x="1504783" y="3534310"/>
              <a:ext cx="3500673" cy="2811282"/>
            </a:xfrm>
            <a:prstGeom prst="rect">
              <a:avLst/>
            </a:prstGeom>
          </p:spPr>
        </p:pic>
      </p:grpSp>
      <p:pic>
        <p:nvPicPr>
          <p:cNvPr id="2" name="Picture 1">
            <a:extLst>
              <a:ext uri="{FF2B5EF4-FFF2-40B4-BE49-F238E27FC236}">
                <a16:creationId xmlns:a16="http://schemas.microsoft.com/office/drawing/2014/main" id="{313EAEAA-7DA7-3647-91C6-192153F2815E}"/>
              </a:ext>
            </a:extLst>
          </p:cNvPr>
          <p:cNvPicPr>
            <a:picLocks noChangeAspect="1"/>
          </p:cNvPicPr>
          <p:nvPr/>
        </p:nvPicPr>
        <p:blipFill>
          <a:blip r:embed="rId6"/>
          <a:stretch>
            <a:fillRect/>
          </a:stretch>
        </p:blipFill>
        <p:spPr>
          <a:xfrm>
            <a:off x="5650975" y="4009842"/>
            <a:ext cx="1918394" cy="3331029"/>
          </a:xfrm>
          <a:prstGeom prst="rect">
            <a:avLst/>
          </a:prstGeom>
        </p:spPr>
      </p:pic>
    </p:spTree>
    <p:extLst>
      <p:ext uri="{BB962C8B-B14F-4D97-AF65-F5344CB8AC3E}">
        <p14:creationId xmlns:p14="http://schemas.microsoft.com/office/powerpoint/2010/main" val="1976800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afterEffect">
                                  <p:stCondLst>
                                    <p:cond delay="0"/>
                                  </p:stCondLst>
                                  <p:childTnLst>
                                    <p:animScale>
                                      <p:cBhvr>
                                        <p:cTn id="6" dur="1000" fill="hold"/>
                                        <p:tgtEl>
                                          <p:spTgt spid="5"/>
                                        </p:tgtEl>
                                      </p:cBhvr>
                                      <p:by x="50000" y="50000"/>
                                    </p:animScale>
                                  </p:childTnLst>
                                </p:cTn>
                              </p:par>
                            </p:childTnLst>
                          </p:cTn>
                        </p:par>
                        <p:par>
                          <p:cTn id="7" fill="hold">
                            <p:stCondLst>
                              <p:cond delay="1000"/>
                            </p:stCondLst>
                            <p:childTnLst>
                              <p:par>
                                <p:cTn id="8" presetID="6" presetClass="emph" presetSubtype="0" fill="hold" nodeType="afterEffect">
                                  <p:stCondLst>
                                    <p:cond delay="0"/>
                                  </p:stCondLst>
                                  <p:childTnLst>
                                    <p:animScale>
                                      <p:cBhvr>
                                        <p:cTn id="9" dur="1000" fill="hold"/>
                                        <p:tgtEl>
                                          <p:spTgt spid="2"/>
                                        </p:tgtEl>
                                      </p:cBhvr>
                                      <p:by x="50000" y="50000"/>
                                    </p:animScale>
                                  </p:childTnLst>
                                </p:cTn>
                              </p:par>
                            </p:childTnLst>
                          </p:cTn>
                        </p:par>
                        <p:par>
                          <p:cTn id="10" fill="hold">
                            <p:stCondLst>
                              <p:cond delay="2000"/>
                            </p:stCondLst>
                            <p:childTnLst>
                              <p:par>
                                <p:cTn id="11" presetID="6" presetClass="emph" presetSubtype="0" fill="hold" nodeType="afterEffect">
                                  <p:stCondLst>
                                    <p:cond delay="0"/>
                                  </p:stCondLst>
                                  <p:childTnLst>
                                    <p:animScale>
                                      <p:cBhvr>
                                        <p:cTn id="12" dur="1000" fill="hold"/>
                                        <p:tgtEl>
                                          <p:spTgt spid="6"/>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61F2CDF1-BD55-6541-9CB5-F6673B29767B}"/>
              </a:ext>
            </a:extLst>
          </p:cNvPr>
          <p:cNvGrpSpPr/>
          <p:nvPr/>
        </p:nvGrpSpPr>
        <p:grpSpPr>
          <a:xfrm>
            <a:off x="1017235" y="633702"/>
            <a:ext cx="3973714" cy="2473785"/>
            <a:chOff x="1017236" y="532899"/>
            <a:chExt cx="3973714" cy="2473785"/>
          </a:xfrm>
        </p:grpSpPr>
        <p:pic>
          <p:nvPicPr>
            <p:cNvPr id="4" name="Picture 3">
              <a:extLst>
                <a:ext uri="{FF2B5EF4-FFF2-40B4-BE49-F238E27FC236}">
                  <a16:creationId xmlns:a16="http://schemas.microsoft.com/office/drawing/2014/main" id="{E94D5FF1-B1E6-714A-8EC2-FD15ABFF2253}"/>
                </a:ext>
              </a:extLst>
            </p:cNvPr>
            <p:cNvPicPr>
              <a:picLocks noChangeAspect="1"/>
            </p:cNvPicPr>
            <p:nvPr/>
          </p:nvPicPr>
          <p:blipFill>
            <a:blip r:embed="rId3"/>
            <a:stretch>
              <a:fillRect/>
            </a:stretch>
          </p:blipFill>
          <p:spPr>
            <a:xfrm>
              <a:off x="1017236" y="1216478"/>
              <a:ext cx="3973714" cy="1790206"/>
            </a:xfrm>
            <a:prstGeom prst="rect">
              <a:avLst/>
            </a:prstGeom>
          </p:spPr>
        </p:pic>
        <p:sp>
          <p:nvSpPr>
            <p:cNvPr id="6" name="TextBox 5">
              <a:extLst>
                <a:ext uri="{FF2B5EF4-FFF2-40B4-BE49-F238E27FC236}">
                  <a16:creationId xmlns:a16="http://schemas.microsoft.com/office/drawing/2014/main" id="{9CF4FFDF-3986-D14E-8921-526ACC0B9C82}"/>
                </a:ext>
              </a:extLst>
            </p:cNvPr>
            <p:cNvSpPr txBox="1"/>
            <p:nvPr/>
          </p:nvSpPr>
          <p:spPr>
            <a:xfrm>
              <a:off x="1501682" y="532899"/>
              <a:ext cx="2838568" cy="461665"/>
            </a:xfrm>
            <a:prstGeom prst="rect">
              <a:avLst/>
            </a:prstGeom>
            <a:solidFill>
              <a:schemeClr val="tx2"/>
            </a:solidFill>
          </p:spPr>
          <p:txBody>
            <a:bodyPr wrap="square" rtlCol="0" anchor="ctr">
              <a:spAutoFit/>
            </a:bodyPr>
            <a:lstStyle/>
            <a:p>
              <a:pPr algn="ctr"/>
              <a:r>
                <a:rPr lang="sv-SE" sz="2400" dirty="0">
                  <a:solidFill>
                    <a:schemeClr val="bg2"/>
                  </a:solidFill>
                  <a:latin typeface="Arial" panose="020B0604020202020204" pitchFamily="34" charset="0"/>
                  <a:cs typeface="Arial" panose="020B0604020202020204" pitchFamily="34" charset="0"/>
                </a:rPr>
                <a:t>Återvunnen metall</a:t>
              </a:r>
            </a:p>
          </p:txBody>
        </p:sp>
      </p:grpSp>
      <p:grpSp>
        <p:nvGrpSpPr>
          <p:cNvPr id="14" name="Group 13">
            <a:extLst>
              <a:ext uri="{FF2B5EF4-FFF2-40B4-BE49-F238E27FC236}">
                <a16:creationId xmlns:a16="http://schemas.microsoft.com/office/drawing/2014/main" id="{6C2DF165-BECD-AB4F-A93F-312AC6E7F3F4}"/>
              </a:ext>
            </a:extLst>
          </p:cNvPr>
          <p:cNvGrpSpPr/>
          <p:nvPr/>
        </p:nvGrpSpPr>
        <p:grpSpPr>
          <a:xfrm>
            <a:off x="7788166" y="633702"/>
            <a:ext cx="3504497" cy="2795298"/>
            <a:chOff x="1389193" y="3601934"/>
            <a:chExt cx="3504497" cy="2795298"/>
          </a:xfrm>
        </p:grpSpPr>
        <p:pic>
          <p:nvPicPr>
            <p:cNvPr id="5" name="Picture 4">
              <a:extLst>
                <a:ext uri="{FF2B5EF4-FFF2-40B4-BE49-F238E27FC236}">
                  <a16:creationId xmlns:a16="http://schemas.microsoft.com/office/drawing/2014/main" id="{4F546601-F1C8-DD45-AF6E-918F8230CF9B}"/>
                </a:ext>
              </a:extLst>
            </p:cNvPr>
            <p:cNvPicPr>
              <a:picLocks noChangeAspect="1"/>
            </p:cNvPicPr>
            <p:nvPr/>
          </p:nvPicPr>
          <p:blipFill>
            <a:blip r:embed="rId4"/>
            <a:stretch>
              <a:fillRect/>
            </a:stretch>
          </p:blipFill>
          <p:spPr>
            <a:xfrm flipH="1">
              <a:off x="1389193" y="4225532"/>
              <a:ext cx="3504497" cy="2171700"/>
            </a:xfrm>
            <a:prstGeom prst="rect">
              <a:avLst/>
            </a:prstGeom>
          </p:spPr>
        </p:pic>
        <p:sp>
          <p:nvSpPr>
            <p:cNvPr id="7" name="TextBox 6">
              <a:extLst>
                <a:ext uri="{FF2B5EF4-FFF2-40B4-BE49-F238E27FC236}">
                  <a16:creationId xmlns:a16="http://schemas.microsoft.com/office/drawing/2014/main" id="{CA5A61CA-341E-844C-8EDF-A2F5637AF6D0}"/>
                </a:ext>
              </a:extLst>
            </p:cNvPr>
            <p:cNvSpPr txBox="1"/>
            <p:nvPr/>
          </p:nvSpPr>
          <p:spPr>
            <a:xfrm>
              <a:off x="1985511" y="3601934"/>
              <a:ext cx="1870910" cy="461665"/>
            </a:xfrm>
            <a:prstGeom prst="rect">
              <a:avLst/>
            </a:prstGeom>
            <a:solidFill>
              <a:schemeClr val="tx2"/>
            </a:solidFill>
          </p:spPr>
          <p:txBody>
            <a:bodyPr wrap="square" rtlCol="0" anchor="ctr">
              <a:spAutoFit/>
            </a:bodyPr>
            <a:lstStyle/>
            <a:p>
              <a:pPr algn="ctr"/>
              <a:r>
                <a:rPr lang="sv-SE" sz="2400" dirty="0">
                  <a:solidFill>
                    <a:schemeClr val="bg2"/>
                  </a:solidFill>
                  <a:latin typeface="Arial" panose="020B0604020202020204" pitchFamily="34" charset="0"/>
                  <a:cs typeface="Arial" panose="020B0604020202020204" pitchFamily="34" charset="0"/>
                </a:rPr>
                <a:t>Ny malm</a:t>
              </a:r>
            </a:p>
          </p:txBody>
        </p:sp>
      </p:grpSp>
      <p:pic>
        <p:nvPicPr>
          <p:cNvPr id="9" name="Picture 8">
            <a:extLst>
              <a:ext uri="{FF2B5EF4-FFF2-40B4-BE49-F238E27FC236}">
                <a16:creationId xmlns:a16="http://schemas.microsoft.com/office/drawing/2014/main" id="{B8DC7367-9660-3842-B2C9-AE4724A38664}"/>
              </a:ext>
            </a:extLst>
          </p:cNvPr>
          <p:cNvPicPr>
            <a:picLocks noChangeAspect="1"/>
          </p:cNvPicPr>
          <p:nvPr/>
        </p:nvPicPr>
        <p:blipFill>
          <a:blip r:embed="rId5"/>
          <a:stretch>
            <a:fillRect/>
          </a:stretch>
        </p:blipFill>
        <p:spPr>
          <a:xfrm rot="5400000">
            <a:off x="8409328" y="3557321"/>
            <a:ext cx="1619402" cy="719734"/>
          </a:xfrm>
          <a:prstGeom prst="rect">
            <a:avLst/>
          </a:prstGeom>
        </p:spPr>
      </p:pic>
      <p:pic>
        <p:nvPicPr>
          <p:cNvPr id="10" name="Picture 9">
            <a:extLst>
              <a:ext uri="{FF2B5EF4-FFF2-40B4-BE49-F238E27FC236}">
                <a16:creationId xmlns:a16="http://schemas.microsoft.com/office/drawing/2014/main" id="{AF48B055-CB70-D048-B9E9-281D9E8CBC67}"/>
              </a:ext>
            </a:extLst>
          </p:cNvPr>
          <p:cNvPicPr>
            <a:picLocks noChangeAspect="1"/>
          </p:cNvPicPr>
          <p:nvPr/>
        </p:nvPicPr>
        <p:blipFill>
          <a:blip r:embed="rId6"/>
          <a:stretch>
            <a:fillRect/>
          </a:stretch>
        </p:blipFill>
        <p:spPr>
          <a:xfrm>
            <a:off x="1017235" y="4108631"/>
            <a:ext cx="3973715" cy="942313"/>
          </a:xfrm>
          <a:prstGeom prst="rect">
            <a:avLst/>
          </a:prstGeom>
        </p:spPr>
      </p:pic>
      <p:pic>
        <p:nvPicPr>
          <p:cNvPr id="11" name="Picture 10">
            <a:extLst>
              <a:ext uri="{FF2B5EF4-FFF2-40B4-BE49-F238E27FC236}">
                <a16:creationId xmlns:a16="http://schemas.microsoft.com/office/drawing/2014/main" id="{D2CE4C06-B5F5-EA44-9A92-F7FDD4B6419D}"/>
              </a:ext>
            </a:extLst>
          </p:cNvPr>
          <p:cNvPicPr>
            <a:picLocks noChangeAspect="1"/>
          </p:cNvPicPr>
          <p:nvPr/>
        </p:nvPicPr>
        <p:blipFill>
          <a:blip r:embed="rId6"/>
          <a:stretch>
            <a:fillRect/>
          </a:stretch>
        </p:blipFill>
        <p:spPr>
          <a:xfrm>
            <a:off x="1017235" y="4583644"/>
            <a:ext cx="3973715" cy="942313"/>
          </a:xfrm>
          <a:prstGeom prst="rect">
            <a:avLst/>
          </a:prstGeom>
        </p:spPr>
      </p:pic>
      <p:pic>
        <p:nvPicPr>
          <p:cNvPr id="12" name="Picture 11">
            <a:extLst>
              <a:ext uri="{FF2B5EF4-FFF2-40B4-BE49-F238E27FC236}">
                <a16:creationId xmlns:a16="http://schemas.microsoft.com/office/drawing/2014/main" id="{76610068-AF04-4947-AF9E-48824EAD2FE4}"/>
              </a:ext>
            </a:extLst>
          </p:cNvPr>
          <p:cNvPicPr>
            <a:picLocks noChangeAspect="1"/>
          </p:cNvPicPr>
          <p:nvPr/>
        </p:nvPicPr>
        <p:blipFill>
          <a:blip r:embed="rId6"/>
          <a:stretch>
            <a:fillRect/>
          </a:stretch>
        </p:blipFill>
        <p:spPr>
          <a:xfrm>
            <a:off x="1017235" y="4987405"/>
            <a:ext cx="3973715" cy="942313"/>
          </a:xfrm>
          <a:prstGeom prst="rect">
            <a:avLst/>
          </a:prstGeom>
        </p:spPr>
      </p:pic>
      <p:pic>
        <p:nvPicPr>
          <p:cNvPr id="13" name="Picture 12">
            <a:extLst>
              <a:ext uri="{FF2B5EF4-FFF2-40B4-BE49-F238E27FC236}">
                <a16:creationId xmlns:a16="http://schemas.microsoft.com/office/drawing/2014/main" id="{BD843C17-C7E3-0B45-BC88-CA3C8C26EBF7}"/>
              </a:ext>
            </a:extLst>
          </p:cNvPr>
          <p:cNvPicPr>
            <a:picLocks noChangeAspect="1"/>
          </p:cNvPicPr>
          <p:nvPr/>
        </p:nvPicPr>
        <p:blipFill>
          <a:blip r:embed="rId7"/>
          <a:stretch>
            <a:fillRect/>
          </a:stretch>
        </p:blipFill>
        <p:spPr>
          <a:xfrm>
            <a:off x="8566656" y="4927405"/>
            <a:ext cx="1304747" cy="947282"/>
          </a:xfrm>
          <a:prstGeom prst="rect">
            <a:avLst/>
          </a:prstGeom>
        </p:spPr>
      </p:pic>
      <p:pic>
        <p:nvPicPr>
          <p:cNvPr id="2" name="Picture 1">
            <a:extLst>
              <a:ext uri="{FF2B5EF4-FFF2-40B4-BE49-F238E27FC236}">
                <a16:creationId xmlns:a16="http://schemas.microsoft.com/office/drawing/2014/main" id="{2136BF5E-3F9A-B540-A3AA-768868705D43}"/>
              </a:ext>
            </a:extLst>
          </p:cNvPr>
          <p:cNvPicPr>
            <a:picLocks noChangeAspect="1"/>
          </p:cNvPicPr>
          <p:nvPr/>
        </p:nvPicPr>
        <p:blipFill>
          <a:blip r:embed="rId8"/>
          <a:stretch>
            <a:fillRect/>
          </a:stretch>
        </p:blipFill>
        <p:spPr>
          <a:xfrm>
            <a:off x="471679" y="2540157"/>
            <a:ext cx="545556" cy="1568474"/>
          </a:xfrm>
          <a:prstGeom prst="rect">
            <a:avLst/>
          </a:prstGeom>
        </p:spPr>
      </p:pic>
      <p:pic>
        <p:nvPicPr>
          <p:cNvPr id="16" name="Picture 15">
            <a:extLst>
              <a:ext uri="{FF2B5EF4-FFF2-40B4-BE49-F238E27FC236}">
                <a16:creationId xmlns:a16="http://schemas.microsoft.com/office/drawing/2014/main" id="{2E8C02F5-CC95-AA4D-B9D2-5D94AB41D088}"/>
              </a:ext>
            </a:extLst>
          </p:cNvPr>
          <p:cNvPicPr>
            <a:picLocks noChangeAspect="1"/>
          </p:cNvPicPr>
          <p:nvPr/>
        </p:nvPicPr>
        <p:blipFill>
          <a:blip r:embed="rId8"/>
          <a:stretch>
            <a:fillRect/>
          </a:stretch>
        </p:blipFill>
        <p:spPr>
          <a:xfrm rot="11700000">
            <a:off x="4917555" y="2540157"/>
            <a:ext cx="545556" cy="1568474"/>
          </a:xfrm>
          <a:prstGeom prst="rect">
            <a:avLst/>
          </a:prstGeom>
        </p:spPr>
      </p:pic>
    </p:spTree>
    <p:extLst>
      <p:ext uri="{BB962C8B-B14F-4D97-AF65-F5344CB8AC3E}">
        <p14:creationId xmlns:p14="http://schemas.microsoft.com/office/powerpoint/2010/main" val="2814359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11"/>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500"/>
                                  </p:stCondLst>
                                  <p:childTnLst>
                                    <p:set>
                                      <p:cBhvr>
                                        <p:cTn id="21" dur="1" fill="hold">
                                          <p:stCondLst>
                                            <p:cond delay="0"/>
                                          </p:stCondLst>
                                        </p:cTn>
                                        <p:tgtEl>
                                          <p:spTgt spid="12"/>
                                        </p:tgtEl>
                                        <p:attrNameLst>
                                          <p:attrName>style.visibility</p:attrName>
                                        </p:attrNameLst>
                                      </p:cBhvr>
                                      <p:to>
                                        <p:strVal val="visible"/>
                                      </p:to>
                                    </p:set>
                                  </p:childTnLst>
                                </p:cTn>
                              </p:par>
                            </p:childTnLst>
                          </p:cTn>
                        </p:par>
                        <p:par>
                          <p:cTn id="22" fill="hold">
                            <p:stCondLst>
                              <p:cond delay="2500"/>
                            </p:stCondLst>
                            <p:childTnLst>
                              <p:par>
                                <p:cTn id="23" presetID="22" presetClass="entr" presetSubtype="4"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par>
                          <p:cTn id="26" fill="hold">
                            <p:stCondLst>
                              <p:cond delay="3000"/>
                            </p:stCondLst>
                            <p:childTnLst>
                              <p:par>
                                <p:cTn id="27" presetID="2" presetClass="entr" presetSubtype="2" fill="hold" nodeType="afterEffect">
                                  <p:stCondLst>
                                    <p:cond delay="100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1+#ppt_w/2"/>
                                          </p:val>
                                        </p:tav>
                                        <p:tav tm="100000">
                                          <p:val>
                                            <p:strVal val="#ppt_x"/>
                                          </p:val>
                                        </p:tav>
                                      </p:tavLst>
                                    </p:anim>
                                    <p:anim calcmode="lin" valueType="num">
                                      <p:cBhvr additive="base">
                                        <p:cTn id="30" dur="500" fill="hold"/>
                                        <p:tgtEl>
                                          <p:spTgt spid="14"/>
                                        </p:tgtEl>
                                        <p:attrNameLst>
                                          <p:attrName>ppt_y</p:attrName>
                                        </p:attrNameLst>
                                      </p:cBhvr>
                                      <p:tavLst>
                                        <p:tav tm="0">
                                          <p:val>
                                            <p:strVal val="#ppt_y"/>
                                          </p:val>
                                        </p:tav>
                                        <p:tav tm="100000">
                                          <p:val>
                                            <p:strVal val="#ppt_y"/>
                                          </p:val>
                                        </p:tav>
                                      </p:tavLst>
                                    </p:anim>
                                  </p:childTnLst>
                                </p:cTn>
                              </p:par>
                            </p:childTnLst>
                          </p:cTn>
                        </p:par>
                        <p:par>
                          <p:cTn id="31" fill="hold">
                            <p:stCondLst>
                              <p:cond delay="4500"/>
                            </p:stCondLst>
                            <p:childTnLst>
                              <p:par>
                                <p:cTn id="32" presetID="55" presetClass="entr" presetSubtype="0" fill="hold" nodeType="afterEffect">
                                  <p:stCondLst>
                                    <p:cond delay="500"/>
                                  </p:stCondLst>
                                  <p:childTnLst>
                                    <p:set>
                                      <p:cBhvr>
                                        <p:cTn id="33" dur="1" fill="hold">
                                          <p:stCondLst>
                                            <p:cond delay="0"/>
                                          </p:stCondLst>
                                        </p:cTn>
                                        <p:tgtEl>
                                          <p:spTgt spid="9"/>
                                        </p:tgtEl>
                                        <p:attrNameLst>
                                          <p:attrName>style.visibility</p:attrName>
                                        </p:attrNameLst>
                                      </p:cBhvr>
                                      <p:to>
                                        <p:strVal val="visible"/>
                                      </p:to>
                                    </p:set>
                                    <p:anim calcmode="lin" valueType="num">
                                      <p:cBhvr>
                                        <p:cTn id="34" dur="1000" fill="hold"/>
                                        <p:tgtEl>
                                          <p:spTgt spid="9"/>
                                        </p:tgtEl>
                                        <p:attrNameLst>
                                          <p:attrName>ppt_w</p:attrName>
                                        </p:attrNameLst>
                                      </p:cBhvr>
                                      <p:tavLst>
                                        <p:tav tm="0">
                                          <p:val>
                                            <p:strVal val="#ppt_w*0.70"/>
                                          </p:val>
                                        </p:tav>
                                        <p:tav tm="100000">
                                          <p:val>
                                            <p:strVal val="#ppt_w"/>
                                          </p:val>
                                        </p:tav>
                                      </p:tavLst>
                                    </p:anim>
                                    <p:anim calcmode="lin" valueType="num">
                                      <p:cBhvr>
                                        <p:cTn id="35" dur="1000" fill="hold"/>
                                        <p:tgtEl>
                                          <p:spTgt spid="9"/>
                                        </p:tgtEl>
                                        <p:attrNameLst>
                                          <p:attrName>ppt_h</p:attrName>
                                        </p:attrNameLst>
                                      </p:cBhvr>
                                      <p:tavLst>
                                        <p:tav tm="0">
                                          <p:val>
                                            <p:strVal val="#ppt_h"/>
                                          </p:val>
                                        </p:tav>
                                        <p:tav tm="100000">
                                          <p:val>
                                            <p:strVal val="#ppt_h"/>
                                          </p:val>
                                        </p:tav>
                                      </p:tavLst>
                                    </p:anim>
                                    <p:animEffect transition="in" filter="fade">
                                      <p:cBhvr>
                                        <p:cTn id="36" dur="1000"/>
                                        <p:tgtEl>
                                          <p:spTgt spid="9"/>
                                        </p:tgtEl>
                                      </p:cBhvr>
                                    </p:animEffect>
                                  </p:childTnLst>
                                </p:cTn>
                              </p:par>
                            </p:childTnLst>
                          </p:cTn>
                        </p:par>
                        <p:par>
                          <p:cTn id="37" fill="hold">
                            <p:stCondLst>
                              <p:cond delay="6000"/>
                            </p:stCondLst>
                            <p:childTnLst>
                              <p:par>
                                <p:cTn id="38" presetID="1" presetClass="entr" presetSubtype="0" fill="hold" nodeType="afterEffect">
                                  <p:stCondLst>
                                    <p:cond delay="500"/>
                                  </p:stCondLst>
                                  <p:childTnLst>
                                    <p:set>
                                      <p:cBhvr>
                                        <p:cTn id="39"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5264807E-E663-5642-8D3E-4D0E86A0043F}"/>
              </a:ext>
            </a:extLst>
          </p:cNvPr>
          <p:cNvGrpSpPr/>
          <p:nvPr/>
        </p:nvGrpSpPr>
        <p:grpSpPr>
          <a:xfrm>
            <a:off x="935010" y="1626596"/>
            <a:ext cx="1510350" cy="2226911"/>
            <a:chOff x="828800" y="800078"/>
            <a:chExt cx="1510350" cy="2226911"/>
          </a:xfrm>
        </p:grpSpPr>
        <p:pic>
          <p:nvPicPr>
            <p:cNvPr id="4" name="Picture 3">
              <a:extLst>
                <a:ext uri="{FF2B5EF4-FFF2-40B4-BE49-F238E27FC236}">
                  <a16:creationId xmlns:a16="http://schemas.microsoft.com/office/drawing/2014/main" id="{303E6B6C-0B25-3043-BD02-0B281B93433B}"/>
                </a:ext>
              </a:extLst>
            </p:cNvPr>
            <p:cNvPicPr>
              <a:picLocks noChangeAspect="1"/>
            </p:cNvPicPr>
            <p:nvPr/>
          </p:nvPicPr>
          <p:blipFill>
            <a:blip r:embed="rId3"/>
            <a:srcRect/>
            <a:stretch/>
          </p:blipFill>
          <p:spPr>
            <a:xfrm rot="21302579">
              <a:off x="906638" y="1340142"/>
              <a:ext cx="1377901" cy="1686847"/>
            </a:xfrm>
            <a:prstGeom prst="rect">
              <a:avLst/>
            </a:prstGeom>
          </p:spPr>
        </p:pic>
        <p:sp>
          <p:nvSpPr>
            <p:cNvPr id="14" name="Rectangle 13">
              <a:extLst>
                <a:ext uri="{FF2B5EF4-FFF2-40B4-BE49-F238E27FC236}">
                  <a16:creationId xmlns:a16="http://schemas.microsoft.com/office/drawing/2014/main" id="{81A133AA-6BAC-ED47-A788-9444C01CC82B}"/>
                </a:ext>
              </a:extLst>
            </p:cNvPr>
            <p:cNvSpPr/>
            <p:nvPr/>
          </p:nvSpPr>
          <p:spPr>
            <a:xfrm>
              <a:off x="828800" y="800078"/>
              <a:ext cx="1510350" cy="430887"/>
            </a:xfrm>
            <a:prstGeom prst="rect">
              <a:avLst/>
            </a:prstGeom>
          </p:spPr>
          <p:txBody>
            <a:bodyPr wrap="none">
              <a:spAutoFit/>
            </a:bodyPr>
            <a:lstStyle/>
            <a:p>
              <a:pPr algn="ctr"/>
              <a:r>
                <a:rPr lang="sv-SE" sz="2200" b="1" spc="100" dirty="0">
                  <a:solidFill>
                    <a:schemeClr val="tx2"/>
                  </a:solidFill>
                  <a:latin typeface="Arial" panose="020B0604020202020204" pitchFamily="34" charset="0"/>
                  <a:cs typeface="Arial" panose="020B0604020202020204" pitchFamily="34" charset="0"/>
                </a:rPr>
                <a:t>Matavfall</a:t>
              </a:r>
            </a:p>
          </p:txBody>
        </p:sp>
      </p:grpSp>
      <p:grpSp>
        <p:nvGrpSpPr>
          <p:cNvPr id="25" name="Group 24">
            <a:extLst>
              <a:ext uri="{FF2B5EF4-FFF2-40B4-BE49-F238E27FC236}">
                <a16:creationId xmlns:a16="http://schemas.microsoft.com/office/drawing/2014/main" id="{980CB4FA-E8CF-584D-ADE3-45FFD264B510}"/>
              </a:ext>
            </a:extLst>
          </p:cNvPr>
          <p:cNvGrpSpPr/>
          <p:nvPr/>
        </p:nvGrpSpPr>
        <p:grpSpPr>
          <a:xfrm>
            <a:off x="3288526" y="1626596"/>
            <a:ext cx="1648208" cy="2069719"/>
            <a:chOff x="2861806" y="800078"/>
            <a:chExt cx="1648208" cy="2069719"/>
          </a:xfrm>
        </p:grpSpPr>
        <p:pic>
          <p:nvPicPr>
            <p:cNvPr id="5" name="Picture 4">
              <a:extLst>
                <a:ext uri="{FF2B5EF4-FFF2-40B4-BE49-F238E27FC236}">
                  <a16:creationId xmlns:a16="http://schemas.microsoft.com/office/drawing/2014/main" id="{C84435E4-39DF-AD4B-A0C3-AC199D40914D}"/>
                </a:ext>
              </a:extLst>
            </p:cNvPr>
            <p:cNvPicPr>
              <a:picLocks noChangeAspect="1"/>
            </p:cNvPicPr>
            <p:nvPr/>
          </p:nvPicPr>
          <p:blipFill>
            <a:blip r:embed="rId4"/>
            <a:stretch>
              <a:fillRect/>
            </a:stretch>
          </p:blipFill>
          <p:spPr>
            <a:xfrm>
              <a:off x="2952453" y="1282800"/>
              <a:ext cx="1371479" cy="1586997"/>
            </a:xfrm>
            <a:prstGeom prst="rect">
              <a:avLst/>
            </a:prstGeom>
          </p:spPr>
        </p:pic>
        <p:sp>
          <p:nvSpPr>
            <p:cNvPr id="16" name="Rectangle 15">
              <a:extLst>
                <a:ext uri="{FF2B5EF4-FFF2-40B4-BE49-F238E27FC236}">
                  <a16:creationId xmlns:a16="http://schemas.microsoft.com/office/drawing/2014/main" id="{8B4118B8-68C7-3E4F-AB5D-33523C14A6B3}"/>
                </a:ext>
              </a:extLst>
            </p:cNvPr>
            <p:cNvSpPr/>
            <p:nvPr/>
          </p:nvSpPr>
          <p:spPr>
            <a:xfrm>
              <a:off x="2861806" y="800078"/>
              <a:ext cx="1648208" cy="430887"/>
            </a:xfrm>
            <a:prstGeom prst="rect">
              <a:avLst/>
            </a:prstGeom>
          </p:spPr>
          <p:txBody>
            <a:bodyPr wrap="none">
              <a:spAutoFit/>
            </a:bodyPr>
            <a:lstStyle/>
            <a:p>
              <a:pPr algn="ctr"/>
              <a:r>
                <a:rPr lang="sv-SE" sz="2200" b="1" spc="100" dirty="0">
                  <a:solidFill>
                    <a:schemeClr val="tx2"/>
                  </a:solidFill>
                  <a:latin typeface="Arial" panose="020B0604020202020204" pitchFamily="34" charset="0"/>
                  <a:cs typeface="Arial" panose="020B0604020202020204" pitchFamily="34" charset="0"/>
                </a:rPr>
                <a:t>Restavfall</a:t>
              </a:r>
            </a:p>
          </p:txBody>
        </p:sp>
      </p:grpSp>
      <p:grpSp>
        <p:nvGrpSpPr>
          <p:cNvPr id="30" name="Group 29">
            <a:extLst>
              <a:ext uri="{FF2B5EF4-FFF2-40B4-BE49-F238E27FC236}">
                <a16:creationId xmlns:a16="http://schemas.microsoft.com/office/drawing/2014/main" id="{766C35ED-251E-164C-81F0-084BBBEDD383}"/>
              </a:ext>
            </a:extLst>
          </p:cNvPr>
          <p:cNvGrpSpPr/>
          <p:nvPr/>
        </p:nvGrpSpPr>
        <p:grpSpPr>
          <a:xfrm>
            <a:off x="3133270" y="4070709"/>
            <a:ext cx="2065872" cy="1734865"/>
            <a:chOff x="3379173" y="3828286"/>
            <a:chExt cx="2065872" cy="1734865"/>
          </a:xfrm>
        </p:grpSpPr>
        <p:pic>
          <p:nvPicPr>
            <p:cNvPr id="8" name="Picture 7">
              <a:extLst>
                <a:ext uri="{FF2B5EF4-FFF2-40B4-BE49-F238E27FC236}">
                  <a16:creationId xmlns:a16="http://schemas.microsoft.com/office/drawing/2014/main" id="{91F1F5EE-114A-A646-ACAA-A086E6CFA23D}"/>
                </a:ext>
              </a:extLst>
            </p:cNvPr>
            <p:cNvPicPr>
              <a:picLocks noChangeAspect="1"/>
            </p:cNvPicPr>
            <p:nvPr/>
          </p:nvPicPr>
          <p:blipFill>
            <a:blip r:embed="rId5"/>
            <a:stretch>
              <a:fillRect/>
            </a:stretch>
          </p:blipFill>
          <p:spPr>
            <a:xfrm>
              <a:off x="3379173" y="4399614"/>
              <a:ext cx="2065872" cy="1163537"/>
            </a:xfrm>
            <a:prstGeom prst="rect">
              <a:avLst/>
            </a:prstGeom>
          </p:spPr>
        </p:pic>
        <p:sp>
          <p:nvSpPr>
            <p:cNvPr id="17" name="Rectangle 16">
              <a:extLst>
                <a:ext uri="{FF2B5EF4-FFF2-40B4-BE49-F238E27FC236}">
                  <a16:creationId xmlns:a16="http://schemas.microsoft.com/office/drawing/2014/main" id="{288C4467-397D-9A4D-902B-0DF51043D757}"/>
                </a:ext>
              </a:extLst>
            </p:cNvPr>
            <p:cNvSpPr/>
            <p:nvPr/>
          </p:nvSpPr>
          <p:spPr>
            <a:xfrm>
              <a:off x="3649698" y="3828286"/>
              <a:ext cx="1583832" cy="430887"/>
            </a:xfrm>
            <a:prstGeom prst="rect">
              <a:avLst/>
            </a:prstGeom>
          </p:spPr>
          <p:txBody>
            <a:bodyPr wrap="none">
              <a:spAutoFit/>
            </a:bodyPr>
            <a:lstStyle/>
            <a:p>
              <a:pPr algn="ctr"/>
              <a:r>
                <a:rPr lang="sv-SE" sz="2200" b="1" spc="100" dirty="0">
                  <a:solidFill>
                    <a:schemeClr val="tx2"/>
                  </a:solidFill>
                  <a:latin typeface="Arial" panose="020B0604020202020204" pitchFamily="34" charset="0"/>
                  <a:cs typeface="Arial" panose="020B0604020202020204" pitchFamily="34" charset="0"/>
                </a:rPr>
                <a:t>Tidningar</a:t>
              </a:r>
            </a:p>
          </p:txBody>
        </p:sp>
      </p:grpSp>
      <p:grpSp>
        <p:nvGrpSpPr>
          <p:cNvPr id="31" name="Group 30">
            <a:extLst>
              <a:ext uri="{FF2B5EF4-FFF2-40B4-BE49-F238E27FC236}">
                <a16:creationId xmlns:a16="http://schemas.microsoft.com/office/drawing/2014/main" id="{48E03C16-DC04-2C49-8D62-BE4123EB9401}"/>
              </a:ext>
            </a:extLst>
          </p:cNvPr>
          <p:cNvGrpSpPr/>
          <p:nvPr/>
        </p:nvGrpSpPr>
        <p:grpSpPr>
          <a:xfrm>
            <a:off x="744960" y="4070709"/>
            <a:ext cx="2132937" cy="2096625"/>
            <a:chOff x="1045015" y="3828286"/>
            <a:chExt cx="2132937" cy="2096625"/>
          </a:xfrm>
        </p:grpSpPr>
        <p:pic>
          <p:nvPicPr>
            <p:cNvPr id="7" name="Picture 6">
              <a:extLst>
                <a:ext uri="{FF2B5EF4-FFF2-40B4-BE49-F238E27FC236}">
                  <a16:creationId xmlns:a16="http://schemas.microsoft.com/office/drawing/2014/main" id="{2722D15F-B955-5E40-A1BD-B2549B565CDA}"/>
                </a:ext>
              </a:extLst>
            </p:cNvPr>
            <p:cNvPicPr>
              <a:picLocks noChangeAspect="1"/>
            </p:cNvPicPr>
            <p:nvPr/>
          </p:nvPicPr>
          <p:blipFill>
            <a:blip r:embed="rId6"/>
            <a:stretch>
              <a:fillRect/>
            </a:stretch>
          </p:blipFill>
          <p:spPr>
            <a:xfrm>
              <a:off x="1045015" y="4055818"/>
              <a:ext cx="1226327" cy="1869093"/>
            </a:xfrm>
            <a:prstGeom prst="rect">
              <a:avLst/>
            </a:prstGeom>
          </p:spPr>
        </p:pic>
        <p:sp>
          <p:nvSpPr>
            <p:cNvPr id="18" name="Rectangle 17">
              <a:extLst>
                <a:ext uri="{FF2B5EF4-FFF2-40B4-BE49-F238E27FC236}">
                  <a16:creationId xmlns:a16="http://schemas.microsoft.com/office/drawing/2014/main" id="{D1CE60E5-F3CC-7F48-B1BD-6C0C76DC29DA}"/>
                </a:ext>
              </a:extLst>
            </p:cNvPr>
            <p:cNvSpPr/>
            <p:nvPr/>
          </p:nvSpPr>
          <p:spPr>
            <a:xfrm>
              <a:off x="1343796" y="3828286"/>
              <a:ext cx="1834156" cy="430887"/>
            </a:xfrm>
            <a:prstGeom prst="rect">
              <a:avLst/>
            </a:prstGeom>
          </p:spPr>
          <p:txBody>
            <a:bodyPr wrap="none">
              <a:spAutoFit/>
            </a:bodyPr>
            <a:lstStyle/>
            <a:p>
              <a:pPr algn="ctr"/>
              <a:r>
                <a:rPr lang="sv-SE" sz="2200" b="1" spc="100" dirty="0">
                  <a:solidFill>
                    <a:schemeClr val="tx2"/>
                  </a:solidFill>
                  <a:latin typeface="Arial" panose="020B0604020202020204" pitchFamily="34" charset="0"/>
                  <a:cs typeface="Arial" panose="020B0604020202020204" pitchFamily="34" charset="0"/>
                </a:rPr>
                <a:t>Färgat glas</a:t>
              </a:r>
            </a:p>
          </p:txBody>
        </p:sp>
      </p:grpSp>
      <p:grpSp>
        <p:nvGrpSpPr>
          <p:cNvPr id="26" name="Group 25">
            <a:extLst>
              <a:ext uri="{FF2B5EF4-FFF2-40B4-BE49-F238E27FC236}">
                <a16:creationId xmlns:a16="http://schemas.microsoft.com/office/drawing/2014/main" id="{C3AF74AE-C270-D34B-A7A5-07519376E0F0}"/>
              </a:ext>
            </a:extLst>
          </p:cNvPr>
          <p:cNvGrpSpPr/>
          <p:nvPr/>
        </p:nvGrpSpPr>
        <p:grpSpPr>
          <a:xfrm>
            <a:off x="5389886" y="1457318"/>
            <a:ext cx="3057531" cy="2238997"/>
            <a:chOff x="5509329" y="630800"/>
            <a:chExt cx="3057531" cy="2238997"/>
          </a:xfrm>
        </p:grpSpPr>
        <p:pic>
          <p:nvPicPr>
            <p:cNvPr id="9" name="Picture 8">
              <a:extLst>
                <a:ext uri="{FF2B5EF4-FFF2-40B4-BE49-F238E27FC236}">
                  <a16:creationId xmlns:a16="http://schemas.microsoft.com/office/drawing/2014/main" id="{16741558-E14E-2A4C-B1D1-80B4B1F5EDA9}"/>
                </a:ext>
              </a:extLst>
            </p:cNvPr>
            <p:cNvPicPr>
              <a:picLocks noChangeAspect="1"/>
            </p:cNvPicPr>
            <p:nvPr/>
          </p:nvPicPr>
          <p:blipFill>
            <a:blip r:embed="rId7"/>
            <a:srcRect/>
            <a:stretch/>
          </p:blipFill>
          <p:spPr>
            <a:xfrm>
              <a:off x="6253751" y="1469330"/>
              <a:ext cx="1404673" cy="1400467"/>
            </a:xfrm>
            <a:prstGeom prst="rect">
              <a:avLst/>
            </a:prstGeom>
          </p:spPr>
        </p:pic>
        <p:sp>
          <p:nvSpPr>
            <p:cNvPr id="19" name="Rectangle 18">
              <a:extLst>
                <a:ext uri="{FF2B5EF4-FFF2-40B4-BE49-F238E27FC236}">
                  <a16:creationId xmlns:a16="http://schemas.microsoft.com/office/drawing/2014/main" id="{1A563680-41CC-D14E-A88C-D411B43FB3D6}"/>
                </a:ext>
              </a:extLst>
            </p:cNvPr>
            <p:cNvSpPr/>
            <p:nvPr/>
          </p:nvSpPr>
          <p:spPr>
            <a:xfrm>
              <a:off x="5509329" y="630800"/>
              <a:ext cx="3057531" cy="769441"/>
            </a:xfrm>
            <a:prstGeom prst="rect">
              <a:avLst/>
            </a:prstGeom>
          </p:spPr>
          <p:txBody>
            <a:bodyPr wrap="square">
              <a:spAutoFit/>
            </a:bodyPr>
            <a:lstStyle/>
            <a:p>
              <a:pPr algn="ctr"/>
              <a:r>
                <a:rPr lang="sv-SE" sz="2200" b="1" spc="100" dirty="0">
                  <a:solidFill>
                    <a:schemeClr val="tx2"/>
                  </a:solidFill>
                  <a:latin typeface="Arial" panose="020B0604020202020204" pitchFamily="34" charset="0"/>
                  <a:cs typeface="Arial" panose="020B0604020202020204" pitchFamily="34" charset="0"/>
                </a:rPr>
                <a:t>Pappers-förpackningar</a:t>
              </a:r>
            </a:p>
          </p:txBody>
        </p:sp>
      </p:grpSp>
      <p:grpSp>
        <p:nvGrpSpPr>
          <p:cNvPr id="27" name="Group 26">
            <a:extLst>
              <a:ext uri="{FF2B5EF4-FFF2-40B4-BE49-F238E27FC236}">
                <a16:creationId xmlns:a16="http://schemas.microsoft.com/office/drawing/2014/main" id="{E0F5935D-DEFE-A549-88CB-FB090166FF12}"/>
              </a:ext>
            </a:extLst>
          </p:cNvPr>
          <p:cNvGrpSpPr/>
          <p:nvPr/>
        </p:nvGrpSpPr>
        <p:grpSpPr>
          <a:xfrm>
            <a:off x="8366532" y="1457318"/>
            <a:ext cx="3057531" cy="1984180"/>
            <a:chOff x="8366532" y="630800"/>
            <a:chExt cx="3057531" cy="1984180"/>
          </a:xfrm>
        </p:grpSpPr>
        <p:pic>
          <p:nvPicPr>
            <p:cNvPr id="10" name="Picture 9">
              <a:extLst>
                <a:ext uri="{FF2B5EF4-FFF2-40B4-BE49-F238E27FC236}">
                  <a16:creationId xmlns:a16="http://schemas.microsoft.com/office/drawing/2014/main" id="{258C2E88-628E-DE4C-85BE-D4373BEED3CC}"/>
                </a:ext>
              </a:extLst>
            </p:cNvPr>
            <p:cNvPicPr>
              <a:picLocks noChangeAspect="1"/>
            </p:cNvPicPr>
            <p:nvPr/>
          </p:nvPicPr>
          <p:blipFill>
            <a:blip r:embed="rId8"/>
            <a:stretch>
              <a:fillRect/>
            </a:stretch>
          </p:blipFill>
          <p:spPr>
            <a:xfrm rot="3070256">
              <a:off x="9312537" y="1241679"/>
              <a:ext cx="1024526" cy="1722075"/>
            </a:xfrm>
            <a:prstGeom prst="rect">
              <a:avLst/>
            </a:prstGeom>
          </p:spPr>
        </p:pic>
        <p:sp>
          <p:nvSpPr>
            <p:cNvPr id="20" name="Rectangle 19">
              <a:extLst>
                <a:ext uri="{FF2B5EF4-FFF2-40B4-BE49-F238E27FC236}">
                  <a16:creationId xmlns:a16="http://schemas.microsoft.com/office/drawing/2014/main" id="{A761B475-0744-E040-9F21-683937FE8628}"/>
                </a:ext>
              </a:extLst>
            </p:cNvPr>
            <p:cNvSpPr/>
            <p:nvPr/>
          </p:nvSpPr>
          <p:spPr>
            <a:xfrm>
              <a:off x="8366532" y="630800"/>
              <a:ext cx="3057531" cy="769441"/>
            </a:xfrm>
            <a:prstGeom prst="rect">
              <a:avLst/>
            </a:prstGeom>
          </p:spPr>
          <p:txBody>
            <a:bodyPr wrap="square">
              <a:spAutoFit/>
            </a:bodyPr>
            <a:lstStyle/>
            <a:p>
              <a:pPr algn="ctr"/>
              <a:r>
                <a:rPr lang="sv-SE" sz="2200" b="1" spc="100" dirty="0">
                  <a:solidFill>
                    <a:schemeClr val="tx2"/>
                  </a:solidFill>
                  <a:latin typeface="Arial" panose="020B0604020202020204" pitchFamily="34" charset="0"/>
                  <a:cs typeface="Arial" panose="020B0604020202020204" pitchFamily="34" charset="0"/>
                </a:rPr>
                <a:t>Plast-</a:t>
              </a:r>
            </a:p>
            <a:p>
              <a:pPr algn="ctr"/>
              <a:r>
                <a:rPr lang="sv-SE" sz="2200" b="1" spc="100" dirty="0">
                  <a:solidFill>
                    <a:schemeClr val="tx2"/>
                  </a:solidFill>
                  <a:latin typeface="Arial" panose="020B0604020202020204" pitchFamily="34" charset="0"/>
                  <a:cs typeface="Arial" panose="020B0604020202020204" pitchFamily="34" charset="0"/>
                </a:rPr>
                <a:t>förpackningar</a:t>
              </a:r>
            </a:p>
          </p:txBody>
        </p:sp>
      </p:grpSp>
      <p:grpSp>
        <p:nvGrpSpPr>
          <p:cNvPr id="29" name="Group 28">
            <a:extLst>
              <a:ext uri="{FF2B5EF4-FFF2-40B4-BE49-F238E27FC236}">
                <a16:creationId xmlns:a16="http://schemas.microsoft.com/office/drawing/2014/main" id="{EAC33736-731E-8A4C-946B-2CB9A4F5590D}"/>
              </a:ext>
            </a:extLst>
          </p:cNvPr>
          <p:cNvGrpSpPr/>
          <p:nvPr/>
        </p:nvGrpSpPr>
        <p:grpSpPr>
          <a:xfrm>
            <a:off x="5974601" y="4070709"/>
            <a:ext cx="1988045" cy="2023270"/>
            <a:chOff x="6290114" y="3828286"/>
            <a:chExt cx="1988045" cy="2023270"/>
          </a:xfrm>
        </p:grpSpPr>
        <p:pic>
          <p:nvPicPr>
            <p:cNvPr id="11" name="Picture 10">
              <a:extLst>
                <a:ext uri="{FF2B5EF4-FFF2-40B4-BE49-F238E27FC236}">
                  <a16:creationId xmlns:a16="http://schemas.microsoft.com/office/drawing/2014/main" id="{8C0A5AFD-D405-854E-AA74-0CD7DAD93EC5}"/>
                </a:ext>
              </a:extLst>
            </p:cNvPr>
            <p:cNvPicPr>
              <a:picLocks noChangeAspect="1"/>
            </p:cNvPicPr>
            <p:nvPr/>
          </p:nvPicPr>
          <p:blipFill>
            <a:blip r:embed="rId9"/>
            <a:srcRect/>
            <a:stretch/>
          </p:blipFill>
          <p:spPr>
            <a:xfrm rot="20303626">
              <a:off x="6689482" y="4286141"/>
              <a:ext cx="1189309" cy="1565415"/>
            </a:xfrm>
            <a:prstGeom prst="rect">
              <a:avLst/>
            </a:prstGeom>
          </p:spPr>
        </p:pic>
        <p:sp>
          <p:nvSpPr>
            <p:cNvPr id="21" name="Rectangle 20">
              <a:extLst>
                <a:ext uri="{FF2B5EF4-FFF2-40B4-BE49-F238E27FC236}">
                  <a16:creationId xmlns:a16="http://schemas.microsoft.com/office/drawing/2014/main" id="{A6D3C7D7-5019-D041-A08B-85EB5FC5F841}"/>
                </a:ext>
              </a:extLst>
            </p:cNvPr>
            <p:cNvSpPr/>
            <p:nvPr/>
          </p:nvSpPr>
          <p:spPr>
            <a:xfrm>
              <a:off x="6290114" y="3828286"/>
              <a:ext cx="1988045" cy="430887"/>
            </a:xfrm>
            <a:prstGeom prst="rect">
              <a:avLst/>
            </a:prstGeom>
          </p:spPr>
          <p:txBody>
            <a:bodyPr wrap="none">
              <a:spAutoFit/>
            </a:bodyPr>
            <a:lstStyle/>
            <a:p>
              <a:pPr algn="ctr"/>
              <a:r>
                <a:rPr lang="sv-SE" sz="2200" b="1" spc="100" dirty="0">
                  <a:solidFill>
                    <a:schemeClr val="tx2"/>
                  </a:solidFill>
                  <a:latin typeface="Arial" panose="020B0604020202020204" pitchFamily="34" charset="0"/>
                  <a:cs typeface="Arial" panose="020B0604020202020204" pitchFamily="34" charset="0"/>
                </a:rPr>
                <a:t>Ofärgat glas</a:t>
              </a:r>
            </a:p>
          </p:txBody>
        </p:sp>
      </p:grpSp>
      <p:grpSp>
        <p:nvGrpSpPr>
          <p:cNvPr id="28" name="Group 27">
            <a:extLst>
              <a:ext uri="{FF2B5EF4-FFF2-40B4-BE49-F238E27FC236}">
                <a16:creationId xmlns:a16="http://schemas.microsoft.com/office/drawing/2014/main" id="{A031D649-E7BE-8545-9A43-B85682515B67}"/>
              </a:ext>
            </a:extLst>
          </p:cNvPr>
          <p:cNvGrpSpPr/>
          <p:nvPr/>
        </p:nvGrpSpPr>
        <p:grpSpPr>
          <a:xfrm>
            <a:off x="8617577" y="4070709"/>
            <a:ext cx="3057531" cy="1848035"/>
            <a:chOff x="8366532" y="3445252"/>
            <a:chExt cx="3057531" cy="1848035"/>
          </a:xfrm>
        </p:grpSpPr>
        <p:pic>
          <p:nvPicPr>
            <p:cNvPr id="12" name="Picture 11">
              <a:extLst>
                <a:ext uri="{FF2B5EF4-FFF2-40B4-BE49-F238E27FC236}">
                  <a16:creationId xmlns:a16="http://schemas.microsoft.com/office/drawing/2014/main" id="{1184DEA9-BD1B-E642-AF7B-B6BF1B9ACD6E}"/>
                </a:ext>
              </a:extLst>
            </p:cNvPr>
            <p:cNvPicPr>
              <a:picLocks noChangeAspect="1"/>
            </p:cNvPicPr>
            <p:nvPr/>
          </p:nvPicPr>
          <p:blipFill>
            <a:blip r:embed="rId10"/>
            <a:stretch>
              <a:fillRect/>
            </a:stretch>
          </p:blipFill>
          <p:spPr>
            <a:xfrm>
              <a:off x="8825641" y="4360579"/>
              <a:ext cx="2070329" cy="932708"/>
            </a:xfrm>
            <a:prstGeom prst="rect">
              <a:avLst/>
            </a:prstGeom>
          </p:spPr>
        </p:pic>
        <p:sp>
          <p:nvSpPr>
            <p:cNvPr id="23" name="Rectangle 22">
              <a:extLst>
                <a:ext uri="{FF2B5EF4-FFF2-40B4-BE49-F238E27FC236}">
                  <a16:creationId xmlns:a16="http://schemas.microsoft.com/office/drawing/2014/main" id="{2A57B354-330D-B347-8E74-630EB41C7F54}"/>
                </a:ext>
              </a:extLst>
            </p:cNvPr>
            <p:cNvSpPr/>
            <p:nvPr/>
          </p:nvSpPr>
          <p:spPr>
            <a:xfrm>
              <a:off x="8366532" y="3445252"/>
              <a:ext cx="3057531" cy="769441"/>
            </a:xfrm>
            <a:prstGeom prst="rect">
              <a:avLst/>
            </a:prstGeom>
          </p:spPr>
          <p:txBody>
            <a:bodyPr wrap="square">
              <a:spAutoFit/>
            </a:bodyPr>
            <a:lstStyle/>
            <a:p>
              <a:pPr algn="ctr"/>
              <a:r>
                <a:rPr lang="sv-SE" sz="2200" b="1" spc="100" dirty="0">
                  <a:solidFill>
                    <a:schemeClr val="tx2"/>
                  </a:solidFill>
                  <a:latin typeface="Arial" panose="020B0604020202020204" pitchFamily="34" charset="0"/>
                  <a:cs typeface="Arial" panose="020B0604020202020204" pitchFamily="34" charset="0"/>
                </a:rPr>
                <a:t>Metall</a:t>
              </a:r>
              <a:br>
                <a:rPr lang="sv-SE" sz="2200" b="1" spc="100" dirty="0">
                  <a:solidFill>
                    <a:schemeClr val="tx2"/>
                  </a:solidFill>
                  <a:latin typeface="Arial" panose="020B0604020202020204" pitchFamily="34" charset="0"/>
                  <a:cs typeface="Arial" panose="020B0604020202020204" pitchFamily="34" charset="0"/>
                </a:rPr>
              </a:br>
              <a:r>
                <a:rPr lang="sv-SE" sz="2200" b="1" spc="100" dirty="0">
                  <a:solidFill>
                    <a:schemeClr val="tx2"/>
                  </a:solidFill>
                  <a:latin typeface="Arial" panose="020B0604020202020204" pitchFamily="34" charset="0"/>
                  <a:cs typeface="Arial" panose="020B0604020202020204" pitchFamily="34" charset="0"/>
                </a:rPr>
                <a:t>-förpackningar</a:t>
              </a:r>
            </a:p>
          </p:txBody>
        </p:sp>
      </p:grpSp>
      <p:sp>
        <p:nvSpPr>
          <p:cNvPr id="2" name="Rectangle 1">
            <a:extLst>
              <a:ext uri="{FF2B5EF4-FFF2-40B4-BE49-F238E27FC236}">
                <a16:creationId xmlns:a16="http://schemas.microsoft.com/office/drawing/2014/main" id="{C535AA73-F782-F443-A51A-60C1F0435257}"/>
              </a:ext>
            </a:extLst>
          </p:cNvPr>
          <p:cNvSpPr/>
          <p:nvPr/>
        </p:nvSpPr>
        <p:spPr>
          <a:xfrm>
            <a:off x="4639423" y="556339"/>
            <a:ext cx="2913154" cy="584775"/>
          </a:xfrm>
          <a:prstGeom prst="rect">
            <a:avLst/>
          </a:prstGeom>
        </p:spPr>
        <p:txBody>
          <a:bodyPr wrap="square">
            <a:spAutoFit/>
          </a:bodyPr>
          <a:lstStyle/>
          <a:p>
            <a:pPr algn="ctr"/>
            <a:r>
              <a:rPr lang="sv-SE" sz="3200" b="1" dirty="0">
                <a:latin typeface="Arial" panose="020B0604020202020204" pitchFamily="34" charset="0"/>
                <a:cs typeface="Arial" panose="020B0604020202020204" pitchFamily="34" charset="0"/>
              </a:rPr>
              <a:t>Sopsortering</a:t>
            </a:r>
          </a:p>
        </p:txBody>
      </p:sp>
    </p:spTree>
    <p:extLst>
      <p:ext uri="{BB962C8B-B14F-4D97-AF65-F5344CB8AC3E}">
        <p14:creationId xmlns:p14="http://schemas.microsoft.com/office/powerpoint/2010/main" val="2444060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53" presetClass="entr" presetSubtype="16" fill="hold" nodeType="afterEffect">
                                  <p:stCondLst>
                                    <p:cond delay="50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500"/>
                            </p:stCondLst>
                            <p:childTnLst>
                              <p:par>
                                <p:cTn id="17" presetID="53" presetClass="entr" presetSubtype="16" fill="hold" nodeType="afterEffect">
                                  <p:stCondLst>
                                    <p:cond delay="50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childTnLst>
                          </p:cTn>
                        </p:par>
                        <p:par>
                          <p:cTn id="22" fill="hold">
                            <p:stCondLst>
                              <p:cond delay="2500"/>
                            </p:stCondLst>
                            <p:childTnLst>
                              <p:par>
                                <p:cTn id="23" presetID="53" presetClass="entr" presetSubtype="16" fill="hold" nodeType="afterEffect">
                                  <p:stCondLst>
                                    <p:cond delay="50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childTnLst>
                          </p:cTn>
                        </p:par>
                        <p:par>
                          <p:cTn id="28" fill="hold">
                            <p:stCondLst>
                              <p:cond delay="3500"/>
                            </p:stCondLst>
                            <p:childTnLst>
                              <p:par>
                                <p:cTn id="29" presetID="53" presetClass="entr" presetSubtype="16" fill="hold" nodeType="afterEffect">
                                  <p:stCondLst>
                                    <p:cond delay="50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childTnLst>
                          </p:cTn>
                        </p:par>
                        <p:par>
                          <p:cTn id="34" fill="hold">
                            <p:stCondLst>
                              <p:cond delay="4500"/>
                            </p:stCondLst>
                            <p:childTnLst>
                              <p:par>
                                <p:cTn id="35" presetID="53" presetClass="entr" presetSubtype="16" fill="hold" nodeType="afterEffect">
                                  <p:stCondLst>
                                    <p:cond delay="50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childTnLst>
                          </p:cTn>
                        </p:par>
                        <p:par>
                          <p:cTn id="40" fill="hold">
                            <p:stCondLst>
                              <p:cond delay="5500"/>
                            </p:stCondLst>
                            <p:childTnLst>
                              <p:par>
                                <p:cTn id="41" presetID="53" presetClass="entr" presetSubtype="16" fill="hold" nodeType="afterEffect">
                                  <p:stCondLst>
                                    <p:cond delay="50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6500"/>
                            </p:stCondLst>
                            <p:childTnLst>
                              <p:par>
                                <p:cTn id="47" presetID="53" presetClass="entr" presetSubtype="16" fill="hold" nodeType="afterEffect">
                                  <p:stCondLst>
                                    <p:cond delay="50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Effect transition="in" filter="fade">
                                      <p:cBhvr>
                                        <p:cTn id="5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7F58FCD9-BE3D-4B2C-AF8C-BA6FDB6522E1}"/>
              </a:ext>
            </a:extLst>
          </p:cNvPr>
          <p:cNvSpPr>
            <a:spLocks noGrp="1"/>
          </p:cNvSpPr>
          <p:nvPr>
            <p:ph type="title"/>
          </p:nvPr>
        </p:nvSpPr>
        <p:spPr/>
        <p:txBody>
          <a:bodyPr/>
          <a:lstStyle/>
          <a:p>
            <a:pPr algn="ctr"/>
            <a:r>
              <a:rPr lang="sv-SE" sz="3200" b="1" dirty="0">
                <a:latin typeface="Arial"/>
                <a:cs typeface="Arial"/>
              </a:rPr>
              <a:t>Producentansvar</a:t>
            </a:r>
            <a:endParaRPr lang="sv-SE" sz="3200" b="1" dirty="0"/>
          </a:p>
        </p:txBody>
      </p:sp>
      <p:grpSp>
        <p:nvGrpSpPr>
          <p:cNvPr id="7" name="Group 29">
            <a:extLst>
              <a:ext uri="{FF2B5EF4-FFF2-40B4-BE49-F238E27FC236}">
                <a16:creationId xmlns:a16="http://schemas.microsoft.com/office/drawing/2014/main" id="{483C410B-2579-4EF7-8FE0-6CCD8E5BF354}"/>
              </a:ext>
            </a:extLst>
          </p:cNvPr>
          <p:cNvGrpSpPr/>
          <p:nvPr/>
        </p:nvGrpSpPr>
        <p:grpSpPr>
          <a:xfrm>
            <a:off x="3133270" y="4070709"/>
            <a:ext cx="2065872" cy="1734865"/>
            <a:chOff x="3379173" y="3828286"/>
            <a:chExt cx="2065872" cy="1734865"/>
          </a:xfrm>
        </p:grpSpPr>
        <p:pic>
          <p:nvPicPr>
            <p:cNvPr id="5" name="Picture 7">
              <a:extLst>
                <a:ext uri="{FF2B5EF4-FFF2-40B4-BE49-F238E27FC236}">
                  <a16:creationId xmlns:a16="http://schemas.microsoft.com/office/drawing/2014/main" id="{81B6312D-DEE5-4755-89F1-E54F09155EA4}"/>
                </a:ext>
              </a:extLst>
            </p:cNvPr>
            <p:cNvPicPr>
              <a:picLocks noChangeAspect="1"/>
            </p:cNvPicPr>
            <p:nvPr/>
          </p:nvPicPr>
          <p:blipFill>
            <a:blip r:embed="rId3"/>
            <a:stretch>
              <a:fillRect/>
            </a:stretch>
          </p:blipFill>
          <p:spPr>
            <a:xfrm>
              <a:off x="3379173" y="4399614"/>
              <a:ext cx="2065872" cy="1163537"/>
            </a:xfrm>
            <a:prstGeom prst="rect">
              <a:avLst/>
            </a:prstGeom>
          </p:spPr>
        </p:pic>
        <p:sp>
          <p:nvSpPr>
            <p:cNvPr id="6" name="Rectangle 16">
              <a:extLst>
                <a:ext uri="{FF2B5EF4-FFF2-40B4-BE49-F238E27FC236}">
                  <a16:creationId xmlns:a16="http://schemas.microsoft.com/office/drawing/2014/main" id="{3DDD086F-6795-435C-9047-7AA66E7FD528}"/>
                </a:ext>
              </a:extLst>
            </p:cNvPr>
            <p:cNvSpPr/>
            <p:nvPr/>
          </p:nvSpPr>
          <p:spPr>
            <a:xfrm>
              <a:off x="3649698" y="3828286"/>
              <a:ext cx="1583832" cy="430887"/>
            </a:xfrm>
            <a:prstGeom prst="rect">
              <a:avLst/>
            </a:prstGeom>
          </p:spPr>
          <p:txBody>
            <a:bodyPr wrap="none">
              <a:spAutoFit/>
            </a:bodyPr>
            <a:lstStyle/>
            <a:p>
              <a:pPr algn="ctr"/>
              <a:r>
                <a:rPr lang="sv-SE" sz="2200" b="1" spc="100" dirty="0">
                  <a:solidFill>
                    <a:schemeClr val="tx2"/>
                  </a:solidFill>
                  <a:latin typeface="Arial" panose="020B0604020202020204" pitchFamily="34" charset="0"/>
                  <a:cs typeface="Arial" panose="020B0604020202020204" pitchFamily="34" charset="0"/>
                </a:rPr>
                <a:t>Tidningar</a:t>
              </a:r>
            </a:p>
          </p:txBody>
        </p:sp>
      </p:grpSp>
      <p:grpSp>
        <p:nvGrpSpPr>
          <p:cNvPr id="11" name="Group 30">
            <a:extLst>
              <a:ext uri="{FF2B5EF4-FFF2-40B4-BE49-F238E27FC236}">
                <a16:creationId xmlns:a16="http://schemas.microsoft.com/office/drawing/2014/main" id="{DA3E06B0-BFA8-4827-9E4F-8BBC70CBA5E5}"/>
              </a:ext>
            </a:extLst>
          </p:cNvPr>
          <p:cNvGrpSpPr/>
          <p:nvPr/>
        </p:nvGrpSpPr>
        <p:grpSpPr>
          <a:xfrm>
            <a:off x="744960" y="4070709"/>
            <a:ext cx="2132937" cy="2096625"/>
            <a:chOff x="1045015" y="3828286"/>
            <a:chExt cx="2132937" cy="2096625"/>
          </a:xfrm>
        </p:grpSpPr>
        <p:pic>
          <p:nvPicPr>
            <p:cNvPr id="9" name="Picture 6">
              <a:extLst>
                <a:ext uri="{FF2B5EF4-FFF2-40B4-BE49-F238E27FC236}">
                  <a16:creationId xmlns:a16="http://schemas.microsoft.com/office/drawing/2014/main" id="{4C894CA6-0234-4B82-9A03-5C6B5033B474}"/>
                </a:ext>
              </a:extLst>
            </p:cNvPr>
            <p:cNvPicPr>
              <a:picLocks noChangeAspect="1"/>
            </p:cNvPicPr>
            <p:nvPr/>
          </p:nvPicPr>
          <p:blipFill>
            <a:blip r:embed="rId4"/>
            <a:stretch>
              <a:fillRect/>
            </a:stretch>
          </p:blipFill>
          <p:spPr>
            <a:xfrm>
              <a:off x="1045015" y="4055818"/>
              <a:ext cx="1226327" cy="1869093"/>
            </a:xfrm>
            <a:prstGeom prst="rect">
              <a:avLst/>
            </a:prstGeom>
          </p:spPr>
        </p:pic>
        <p:sp>
          <p:nvSpPr>
            <p:cNvPr id="10" name="Rectangle 17">
              <a:extLst>
                <a:ext uri="{FF2B5EF4-FFF2-40B4-BE49-F238E27FC236}">
                  <a16:creationId xmlns:a16="http://schemas.microsoft.com/office/drawing/2014/main" id="{0433DBCA-4CA7-4366-B4EF-A76BA128ECA6}"/>
                </a:ext>
              </a:extLst>
            </p:cNvPr>
            <p:cNvSpPr/>
            <p:nvPr/>
          </p:nvSpPr>
          <p:spPr>
            <a:xfrm>
              <a:off x="1343796" y="3828286"/>
              <a:ext cx="1834156" cy="430887"/>
            </a:xfrm>
            <a:prstGeom prst="rect">
              <a:avLst/>
            </a:prstGeom>
          </p:spPr>
          <p:txBody>
            <a:bodyPr wrap="none">
              <a:spAutoFit/>
            </a:bodyPr>
            <a:lstStyle/>
            <a:p>
              <a:pPr algn="ctr"/>
              <a:r>
                <a:rPr lang="sv-SE" sz="2200" b="1" spc="100" dirty="0">
                  <a:solidFill>
                    <a:schemeClr val="tx2"/>
                  </a:solidFill>
                  <a:latin typeface="Arial" panose="020B0604020202020204" pitchFamily="34" charset="0"/>
                  <a:cs typeface="Arial" panose="020B0604020202020204" pitchFamily="34" charset="0"/>
                </a:rPr>
                <a:t>Färgat glas</a:t>
              </a:r>
            </a:p>
          </p:txBody>
        </p:sp>
      </p:grpSp>
      <p:grpSp>
        <p:nvGrpSpPr>
          <p:cNvPr id="15" name="Group 25">
            <a:extLst>
              <a:ext uri="{FF2B5EF4-FFF2-40B4-BE49-F238E27FC236}">
                <a16:creationId xmlns:a16="http://schemas.microsoft.com/office/drawing/2014/main" id="{8A1A8C3C-1841-413A-AD71-5E2D1FD535A4}"/>
              </a:ext>
            </a:extLst>
          </p:cNvPr>
          <p:cNvGrpSpPr/>
          <p:nvPr/>
        </p:nvGrpSpPr>
        <p:grpSpPr>
          <a:xfrm>
            <a:off x="6024886" y="1457318"/>
            <a:ext cx="3057531" cy="2238997"/>
            <a:chOff x="5509329" y="630800"/>
            <a:chExt cx="3057531" cy="2238997"/>
          </a:xfrm>
        </p:grpSpPr>
        <p:pic>
          <p:nvPicPr>
            <p:cNvPr id="13" name="Picture 8">
              <a:extLst>
                <a:ext uri="{FF2B5EF4-FFF2-40B4-BE49-F238E27FC236}">
                  <a16:creationId xmlns:a16="http://schemas.microsoft.com/office/drawing/2014/main" id="{10776ACD-E169-4043-8AB8-C0997FE0370E}"/>
                </a:ext>
              </a:extLst>
            </p:cNvPr>
            <p:cNvPicPr>
              <a:picLocks noChangeAspect="1"/>
            </p:cNvPicPr>
            <p:nvPr/>
          </p:nvPicPr>
          <p:blipFill>
            <a:blip r:embed="rId5"/>
            <a:srcRect/>
            <a:stretch/>
          </p:blipFill>
          <p:spPr>
            <a:xfrm>
              <a:off x="6299933" y="1469330"/>
              <a:ext cx="1404673" cy="1400467"/>
            </a:xfrm>
            <a:prstGeom prst="rect">
              <a:avLst/>
            </a:prstGeom>
          </p:spPr>
        </p:pic>
        <p:sp>
          <p:nvSpPr>
            <p:cNvPr id="14" name="Rectangle 18">
              <a:extLst>
                <a:ext uri="{FF2B5EF4-FFF2-40B4-BE49-F238E27FC236}">
                  <a16:creationId xmlns:a16="http://schemas.microsoft.com/office/drawing/2014/main" id="{28497D00-5253-4A90-B616-C45EB46FEE47}"/>
                </a:ext>
              </a:extLst>
            </p:cNvPr>
            <p:cNvSpPr/>
            <p:nvPr/>
          </p:nvSpPr>
          <p:spPr>
            <a:xfrm>
              <a:off x="5509329" y="630800"/>
              <a:ext cx="3057531" cy="769441"/>
            </a:xfrm>
            <a:prstGeom prst="rect">
              <a:avLst/>
            </a:prstGeom>
          </p:spPr>
          <p:txBody>
            <a:bodyPr wrap="square">
              <a:spAutoFit/>
            </a:bodyPr>
            <a:lstStyle/>
            <a:p>
              <a:pPr algn="ctr"/>
              <a:r>
                <a:rPr lang="sv-SE" sz="2200" b="1" spc="100" dirty="0">
                  <a:solidFill>
                    <a:schemeClr val="tx2"/>
                  </a:solidFill>
                  <a:latin typeface="Arial" panose="020B0604020202020204" pitchFamily="34" charset="0"/>
                  <a:cs typeface="Arial" panose="020B0604020202020204" pitchFamily="34" charset="0"/>
                </a:rPr>
                <a:t>Pappers-förpackningar</a:t>
              </a:r>
            </a:p>
          </p:txBody>
        </p:sp>
      </p:grpSp>
      <p:grpSp>
        <p:nvGrpSpPr>
          <p:cNvPr id="19" name="Group 26">
            <a:extLst>
              <a:ext uri="{FF2B5EF4-FFF2-40B4-BE49-F238E27FC236}">
                <a16:creationId xmlns:a16="http://schemas.microsoft.com/office/drawing/2014/main" id="{AD664644-64C6-4FD8-B417-E4D877213E2D}"/>
              </a:ext>
            </a:extLst>
          </p:cNvPr>
          <p:cNvGrpSpPr/>
          <p:nvPr/>
        </p:nvGrpSpPr>
        <p:grpSpPr>
          <a:xfrm>
            <a:off x="8562805" y="1457318"/>
            <a:ext cx="3057531" cy="1984180"/>
            <a:chOff x="8366532" y="630800"/>
            <a:chExt cx="3057531" cy="1984180"/>
          </a:xfrm>
        </p:grpSpPr>
        <p:pic>
          <p:nvPicPr>
            <p:cNvPr id="17" name="Picture 9">
              <a:extLst>
                <a:ext uri="{FF2B5EF4-FFF2-40B4-BE49-F238E27FC236}">
                  <a16:creationId xmlns:a16="http://schemas.microsoft.com/office/drawing/2014/main" id="{63A4B3AB-DCFB-4BA4-9034-598ECBCB91D8}"/>
                </a:ext>
              </a:extLst>
            </p:cNvPr>
            <p:cNvPicPr>
              <a:picLocks noChangeAspect="1"/>
            </p:cNvPicPr>
            <p:nvPr/>
          </p:nvPicPr>
          <p:blipFill>
            <a:blip r:embed="rId6"/>
            <a:stretch>
              <a:fillRect/>
            </a:stretch>
          </p:blipFill>
          <p:spPr>
            <a:xfrm rot="3070256">
              <a:off x="9312537" y="1241679"/>
              <a:ext cx="1024526" cy="1722075"/>
            </a:xfrm>
            <a:prstGeom prst="rect">
              <a:avLst/>
            </a:prstGeom>
          </p:spPr>
        </p:pic>
        <p:sp>
          <p:nvSpPr>
            <p:cNvPr id="18" name="Rectangle 19">
              <a:extLst>
                <a:ext uri="{FF2B5EF4-FFF2-40B4-BE49-F238E27FC236}">
                  <a16:creationId xmlns:a16="http://schemas.microsoft.com/office/drawing/2014/main" id="{7FEA1BAE-E31A-4175-8906-40FC9955FA07}"/>
                </a:ext>
              </a:extLst>
            </p:cNvPr>
            <p:cNvSpPr/>
            <p:nvPr/>
          </p:nvSpPr>
          <p:spPr>
            <a:xfrm>
              <a:off x="8366532" y="630800"/>
              <a:ext cx="3057531" cy="769441"/>
            </a:xfrm>
            <a:prstGeom prst="rect">
              <a:avLst/>
            </a:prstGeom>
          </p:spPr>
          <p:txBody>
            <a:bodyPr wrap="square">
              <a:spAutoFit/>
            </a:bodyPr>
            <a:lstStyle/>
            <a:p>
              <a:pPr algn="ctr"/>
              <a:r>
                <a:rPr lang="sv-SE" sz="2200" b="1" spc="100" dirty="0">
                  <a:solidFill>
                    <a:schemeClr val="tx2"/>
                  </a:solidFill>
                  <a:latin typeface="Arial" panose="020B0604020202020204" pitchFamily="34" charset="0"/>
                  <a:cs typeface="Arial" panose="020B0604020202020204" pitchFamily="34" charset="0"/>
                </a:rPr>
                <a:t>Plast-</a:t>
              </a:r>
            </a:p>
            <a:p>
              <a:pPr algn="ctr"/>
              <a:r>
                <a:rPr lang="sv-SE" sz="2200" b="1" spc="100" dirty="0">
                  <a:solidFill>
                    <a:schemeClr val="tx2"/>
                  </a:solidFill>
                  <a:latin typeface="Arial" panose="020B0604020202020204" pitchFamily="34" charset="0"/>
                  <a:cs typeface="Arial" panose="020B0604020202020204" pitchFamily="34" charset="0"/>
                </a:rPr>
                <a:t>förpackningar</a:t>
              </a:r>
            </a:p>
          </p:txBody>
        </p:sp>
      </p:grpSp>
      <p:grpSp>
        <p:nvGrpSpPr>
          <p:cNvPr id="23" name="Group 28">
            <a:extLst>
              <a:ext uri="{FF2B5EF4-FFF2-40B4-BE49-F238E27FC236}">
                <a16:creationId xmlns:a16="http://schemas.microsoft.com/office/drawing/2014/main" id="{4203CAB4-F8B3-4249-A689-00A3F317DD6C}"/>
              </a:ext>
            </a:extLst>
          </p:cNvPr>
          <p:cNvGrpSpPr/>
          <p:nvPr/>
        </p:nvGrpSpPr>
        <p:grpSpPr>
          <a:xfrm>
            <a:off x="5974601" y="4070709"/>
            <a:ext cx="1988045" cy="2023270"/>
            <a:chOff x="6290114" y="3828286"/>
            <a:chExt cx="1988045" cy="2023270"/>
          </a:xfrm>
        </p:grpSpPr>
        <p:pic>
          <p:nvPicPr>
            <p:cNvPr id="21" name="Picture 10">
              <a:extLst>
                <a:ext uri="{FF2B5EF4-FFF2-40B4-BE49-F238E27FC236}">
                  <a16:creationId xmlns:a16="http://schemas.microsoft.com/office/drawing/2014/main" id="{AF019E20-467B-45D4-ACE8-7311B92BC5EC}"/>
                </a:ext>
              </a:extLst>
            </p:cNvPr>
            <p:cNvPicPr>
              <a:picLocks noChangeAspect="1"/>
            </p:cNvPicPr>
            <p:nvPr/>
          </p:nvPicPr>
          <p:blipFill>
            <a:blip r:embed="rId7"/>
            <a:srcRect/>
            <a:stretch/>
          </p:blipFill>
          <p:spPr>
            <a:xfrm rot="20303626">
              <a:off x="6689482" y="4286141"/>
              <a:ext cx="1189309" cy="1565415"/>
            </a:xfrm>
            <a:prstGeom prst="rect">
              <a:avLst/>
            </a:prstGeom>
          </p:spPr>
        </p:pic>
        <p:sp>
          <p:nvSpPr>
            <p:cNvPr id="22" name="Rectangle 20">
              <a:extLst>
                <a:ext uri="{FF2B5EF4-FFF2-40B4-BE49-F238E27FC236}">
                  <a16:creationId xmlns:a16="http://schemas.microsoft.com/office/drawing/2014/main" id="{C06E9E96-70B7-40F1-86DB-A288418C6EFE}"/>
                </a:ext>
              </a:extLst>
            </p:cNvPr>
            <p:cNvSpPr/>
            <p:nvPr/>
          </p:nvSpPr>
          <p:spPr>
            <a:xfrm>
              <a:off x="6290114" y="3828286"/>
              <a:ext cx="1988045" cy="430887"/>
            </a:xfrm>
            <a:prstGeom prst="rect">
              <a:avLst/>
            </a:prstGeom>
          </p:spPr>
          <p:txBody>
            <a:bodyPr wrap="none">
              <a:spAutoFit/>
            </a:bodyPr>
            <a:lstStyle/>
            <a:p>
              <a:pPr algn="ctr"/>
              <a:r>
                <a:rPr lang="sv-SE" sz="2200" b="1" spc="100" dirty="0">
                  <a:solidFill>
                    <a:schemeClr val="tx2"/>
                  </a:solidFill>
                  <a:latin typeface="Arial" panose="020B0604020202020204" pitchFamily="34" charset="0"/>
                  <a:cs typeface="Arial" panose="020B0604020202020204" pitchFamily="34" charset="0"/>
                </a:rPr>
                <a:t>Ofärgat glas</a:t>
              </a:r>
            </a:p>
          </p:txBody>
        </p:sp>
      </p:grpSp>
      <p:grpSp>
        <p:nvGrpSpPr>
          <p:cNvPr id="27" name="Group 27">
            <a:extLst>
              <a:ext uri="{FF2B5EF4-FFF2-40B4-BE49-F238E27FC236}">
                <a16:creationId xmlns:a16="http://schemas.microsoft.com/office/drawing/2014/main" id="{B17E6D9F-2C53-48FA-B35E-9A87F7677734}"/>
              </a:ext>
            </a:extLst>
          </p:cNvPr>
          <p:cNvGrpSpPr/>
          <p:nvPr/>
        </p:nvGrpSpPr>
        <p:grpSpPr>
          <a:xfrm>
            <a:off x="8617577" y="4070709"/>
            <a:ext cx="3057531" cy="1848035"/>
            <a:chOff x="8366532" y="3445252"/>
            <a:chExt cx="3057531" cy="1848035"/>
          </a:xfrm>
        </p:grpSpPr>
        <p:pic>
          <p:nvPicPr>
            <p:cNvPr id="25" name="Picture 11">
              <a:extLst>
                <a:ext uri="{FF2B5EF4-FFF2-40B4-BE49-F238E27FC236}">
                  <a16:creationId xmlns:a16="http://schemas.microsoft.com/office/drawing/2014/main" id="{FE338514-3668-4E2C-8965-879BCFA3BE34}"/>
                </a:ext>
              </a:extLst>
            </p:cNvPr>
            <p:cNvPicPr>
              <a:picLocks noChangeAspect="1"/>
            </p:cNvPicPr>
            <p:nvPr/>
          </p:nvPicPr>
          <p:blipFill>
            <a:blip r:embed="rId8"/>
            <a:stretch>
              <a:fillRect/>
            </a:stretch>
          </p:blipFill>
          <p:spPr>
            <a:xfrm>
              <a:off x="8825641" y="4360579"/>
              <a:ext cx="2070329" cy="932708"/>
            </a:xfrm>
            <a:prstGeom prst="rect">
              <a:avLst/>
            </a:prstGeom>
          </p:spPr>
        </p:pic>
        <p:sp>
          <p:nvSpPr>
            <p:cNvPr id="26" name="Rectangle 22">
              <a:extLst>
                <a:ext uri="{FF2B5EF4-FFF2-40B4-BE49-F238E27FC236}">
                  <a16:creationId xmlns:a16="http://schemas.microsoft.com/office/drawing/2014/main" id="{1B053617-D2DD-4F4C-A69F-4D402D61B48E}"/>
                </a:ext>
              </a:extLst>
            </p:cNvPr>
            <p:cNvSpPr/>
            <p:nvPr/>
          </p:nvSpPr>
          <p:spPr>
            <a:xfrm>
              <a:off x="8366532" y="3445252"/>
              <a:ext cx="3057531" cy="769441"/>
            </a:xfrm>
            <a:prstGeom prst="rect">
              <a:avLst/>
            </a:prstGeom>
          </p:spPr>
          <p:txBody>
            <a:bodyPr wrap="square">
              <a:spAutoFit/>
            </a:bodyPr>
            <a:lstStyle/>
            <a:p>
              <a:pPr algn="ctr"/>
              <a:r>
                <a:rPr lang="sv-SE" sz="2200" b="1" spc="100" dirty="0">
                  <a:solidFill>
                    <a:schemeClr val="tx2"/>
                  </a:solidFill>
                  <a:latin typeface="Arial" panose="020B0604020202020204" pitchFamily="34" charset="0"/>
                  <a:cs typeface="Arial" panose="020B0604020202020204" pitchFamily="34" charset="0"/>
                </a:rPr>
                <a:t>Metall</a:t>
              </a:r>
              <a:br>
                <a:rPr lang="sv-SE" sz="2200" b="1" spc="100" dirty="0">
                  <a:solidFill>
                    <a:schemeClr val="tx2"/>
                  </a:solidFill>
                  <a:latin typeface="Arial" panose="020B0604020202020204" pitchFamily="34" charset="0"/>
                  <a:cs typeface="Arial" panose="020B0604020202020204" pitchFamily="34" charset="0"/>
                </a:rPr>
              </a:br>
              <a:r>
                <a:rPr lang="sv-SE" sz="2200" b="1" spc="100" dirty="0">
                  <a:solidFill>
                    <a:schemeClr val="tx2"/>
                  </a:solidFill>
                  <a:latin typeface="Arial" panose="020B0604020202020204" pitchFamily="34" charset="0"/>
                  <a:cs typeface="Arial" panose="020B0604020202020204" pitchFamily="34" charset="0"/>
                </a:rPr>
                <a:t>-förpackningar</a:t>
              </a:r>
            </a:p>
          </p:txBody>
        </p:sp>
      </p:grpSp>
      <p:pic>
        <p:nvPicPr>
          <p:cNvPr id="29" name="Bildobjekt 28" descr="En bild som visar objekt&#10;&#10;&#10;&#10;Automatiskt genererad beskrivning">
            <a:extLst>
              <a:ext uri="{FF2B5EF4-FFF2-40B4-BE49-F238E27FC236}">
                <a16:creationId xmlns:a16="http://schemas.microsoft.com/office/drawing/2014/main" id="{BBD82A95-5AC2-4A8D-9A47-C6332C303D9A}"/>
              </a:ext>
            </a:extLst>
          </p:cNvPr>
          <p:cNvPicPr>
            <a:picLocks noChangeAspect="1"/>
          </p:cNvPicPr>
          <p:nvPr/>
        </p:nvPicPr>
        <p:blipFill>
          <a:blip r:embed="rId9"/>
          <a:stretch>
            <a:fillRect/>
          </a:stretch>
        </p:blipFill>
        <p:spPr>
          <a:xfrm rot="378550">
            <a:off x="1038335" y="2184917"/>
            <a:ext cx="614624" cy="1049723"/>
          </a:xfrm>
          <a:prstGeom prst="rect">
            <a:avLst/>
          </a:prstGeom>
        </p:spPr>
      </p:pic>
      <p:pic>
        <p:nvPicPr>
          <p:cNvPr id="31" name="Bildobjekt 30" descr="En bild som visar ritning, bord&#10;&#10;Beskrivning genererad med mycket hög exakthet">
            <a:extLst>
              <a:ext uri="{FF2B5EF4-FFF2-40B4-BE49-F238E27FC236}">
                <a16:creationId xmlns:a16="http://schemas.microsoft.com/office/drawing/2014/main" id="{56CF9B2E-B2B4-4DD0-9091-0D57D01F1993}"/>
              </a:ext>
            </a:extLst>
          </p:cNvPr>
          <p:cNvPicPr>
            <a:picLocks noChangeAspect="1"/>
          </p:cNvPicPr>
          <p:nvPr/>
        </p:nvPicPr>
        <p:blipFill>
          <a:blip r:embed="rId10"/>
          <a:stretch>
            <a:fillRect/>
          </a:stretch>
        </p:blipFill>
        <p:spPr>
          <a:xfrm>
            <a:off x="6018809" y="4925010"/>
            <a:ext cx="726696" cy="1140387"/>
          </a:xfrm>
          <a:prstGeom prst="rect">
            <a:avLst/>
          </a:prstGeom>
        </p:spPr>
      </p:pic>
      <p:sp>
        <p:nvSpPr>
          <p:cNvPr id="33" name="Platshållare för innehåll 2">
            <a:extLst>
              <a:ext uri="{FF2B5EF4-FFF2-40B4-BE49-F238E27FC236}">
                <a16:creationId xmlns:a16="http://schemas.microsoft.com/office/drawing/2014/main" id="{0F12B53C-3413-47E7-8C44-C9B1F02D3D0A}"/>
              </a:ext>
            </a:extLst>
          </p:cNvPr>
          <p:cNvSpPr txBox="1">
            <a:spLocks/>
          </p:cNvSpPr>
          <p:nvPr/>
        </p:nvSpPr>
        <p:spPr>
          <a:xfrm>
            <a:off x="797468" y="1492579"/>
            <a:ext cx="1365099" cy="589985"/>
          </a:xfrm>
          <a:prstGeom prst="rect">
            <a:avLst/>
          </a:prstGeom>
        </p:spPr>
        <p:txBody>
          <a:bodyPr vert="horz" lIns="91440" tIns="45720" rIns="91440" bIns="45720" rtlCol="0" anchor="t">
            <a:normAutofit/>
          </a:bodyPr>
          <a:lstStyle>
            <a:lvl1pPr marL="228600" indent="-228600" algn="l" defTabSz="914400" rtl="0" eaLnBrk="1" latinLnBrk="0" hangingPunct="1">
              <a:lnSpc>
                <a:spcPct val="100000"/>
              </a:lnSpc>
              <a:spcBef>
                <a:spcPts val="1000"/>
              </a:spcBef>
              <a:buClr>
                <a:srgbClr val="0E4D94"/>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sv-SE" sz="2200" b="1" dirty="0">
                <a:solidFill>
                  <a:schemeClr val="tx2"/>
                </a:solidFill>
                <a:latin typeface="Arial"/>
                <a:cs typeface="Arial"/>
              </a:rPr>
              <a:t>Batterier</a:t>
            </a:r>
            <a:endParaRPr lang="sv-SE" sz="2200" b="1" dirty="0">
              <a:solidFill>
                <a:schemeClr val="tx2"/>
              </a:solidFill>
            </a:endParaRPr>
          </a:p>
        </p:txBody>
      </p:sp>
      <p:sp>
        <p:nvSpPr>
          <p:cNvPr id="35" name="Platshållare för innehåll 2">
            <a:extLst>
              <a:ext uri="{FF2B5EF4-FFF2-40B4-BE49-F238E27FC236}">
                <a16:creationId xmlns:a16="http://schemas.microsoft.com/office/drawing/2014/main" id="{007C67BB-B394-4A0C-B00D-DF2885D135AE}"/>
              </a:ext>
            </a:extLst>
          </p:cNvPr>
          <p:cNvSpPr txBox="1">
            <a:spLocks/>
          </p:cNvSpPr>
          <p:nvPr/>
        </p:nvSpPr>
        <p:spPr>
          <a:xfrm>
            <a:off x="7253472" y="5703021"/>
            <a:ext cx="1337039" cy="70441"/>
          </a:xfrm>
          <a:prstGeom prst="rect">
            <a:avLst/>
          </a:prstGeom>
        </p:spPr>
        <p:txBody>
          <a:bodyPr vert="horz" lIns="91440" tIns="45720" rIns="91440" bIns="45720" rtlCol="0" anchor="t">
            <a:normAutofit fontScale="25000" lnSpcReduction="20000"/>
          </a:bodyPr>
          <a:lstStyle>
            <a:lvl1pPr marL="228600" indent="-228600" algn="l" defTabSz="914400" rtl="0" eaLnBrk="1" latinLnBrk="0" hangingPunct="1">
              <a:lnSpc>
                <a:spcPct val="100000"/>
              </a:lnSpc>
              <a:spcBef>
                <a:spcPts val="1000"/>
              </a:spcBef>
              <a:buClr>
                <a:srgbClr val="0E4D94"/>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sv-SE" sz="1600" dirty="0"/>
              <a:t>Läkemedel</a:t>
            </a:r>
          </a:p>
        </p:txBody>
      </p:sp>
      <p:pic>
        <p:nvPicPr>
          <p:cNvPr id="37" name="Picture 1" descr="En bild som visar dator&#10;&#10;Beskrivning genererad med mycket hög exakthet">
            <a:extLst>
              <a:ext uri="{FF2B5EF4-FFF2-40B4-BE49-F238E27FC236}">
                <a16:creationId xmlns:a16="http://schemas.microsoft.com/office/drawing/2014/main" id="{C632F738-7813-44C4-8B28-7518B2382AFA}"/>
              </a:ext>
            </a:extLst>
          </p:cNvPr>
          <p:cNvPicPr>
            <a:picLocks noChangeAspect="1"/>
          </p:cNvPicPr>
          <p:nvPr/>
        </p:nvPicPr>
        <p:blipFill>
          <a:blip r:embed="rId11"/>
          <a:stretch>
            <a:fillRect/>
          </a:stretch>
        </p:blipFill>
        <p:spPr>
          <a:xfrm>
            <a:off x="2601998" y="1999261"/>
            <a:ext cx="1265194" cy="1432388"/>
          </a:xfrm>
          <a:prstGeom prst="rect">
            <a:avLst/>
          </a:prstGeom>
        </p:spPr>
      </p:pic>
      <p:pic>
        <p:nvPicPr>
          <p:cNvPr id="39" name="Picture 2" descr="En bild som visar ritning&#10;&#10;Beskrivning genererad med mycket hög exakthet">
            <a:extLst>
              <a:ext uri="{FF2B5EF4-FFF2-40B4-BE49-F238E27FC236}">
                <a16:creationId xmlns:a16="http://schemas.microsoft.com/office/drawing/2014/main" id="{4E03CE95-C621-4EF0-AE24-2C3B8D277D35}"/>
              </a:ext>
            </a:extLst>
          </p:cNvPr>
          <p:cNvPicPr>
            <a:picLocks noChangeAspect="1"/>
          </p:cNvPicPr>
          <p:nvPr/>
        </p:nvPicPr>
        <p:blipFill>
          <a:blip r:embed="rId12"/>
          <a:stretch>
            <a:fillRect/>
          </a:stretch>
        </p:blipFill>
        <p:spPr>
          <a:xfrm>
            <a:off x="4718730" y="2111251"/>
            <a:ext cx="939053" cy="1313625"/>
          </a:xfrm>
          <a:prstGeom prst="rect">
            <a:avLst/>
          </a:prstGeom>
        </p:spPr>
      </p:pic>
      <p:sp>
        <p:nvSpPr>
          <p:cNvPr id="41" name="Platshållare för innehåll 2">
            <a:extLst>
              <a:ext uri="{FF2B5EF4-FFF2-40B4-BE49-F238E27FC236}">
                <a16:creationId xmlns:a16="http://schemas.microsoft.com/office/drawing/2014/main" id="{D8049A03-CD70-468C-9C7F-ADEE825B7FDB}"/>
              </a:ext>
            </a:extLst>
          </p:cNvPr>
          <p:cNvSpPr txBox="1">
            <a:spLocks/>
          </p:cNvSpPr>
          <p:nvPr/>
        </p:nvSpPr>
        <p:spPr>
          <a:xfrm>
            <a:off x="4615055" y="1493238"/>
            <a:ext cx="1731316" cy="428349"/>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Clr>
                <a:srgbClr val="0E4D94"/>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sv-SE" sz="2200" b="1" dirty="0">
                <a:solidFill>
                  <a:schemeClr val="tx2"/>
                </a:solidFill>
                <a:latin typeface="Arial"/>
                <a:cs typeface="Arial"/>
              </a:rPr>
              <a:t>Ljuskällor</a:t>
            </a:r>
          </a:p>
        </p:txBody>
      </p:sp>
      <p:sp>
        <p:nvSpPr>
          <p:cNvPr id="43" name="Platshållare för innehåll 2">
            <a:extLst>
              <a:ext uri="{FF2B5EF4-FFF2-40B4-BE49-F238E27FC236}">
                <a16:creationId xmlns:a16="http://schemas.microsoft.com/office/drawing/2014/main" id="{BC904629-D7CE-410B-8650-E26E4373D3B2}"/>
              </a:ext>
            </a:extLst>
          </p:cNvPr>
          <p:cNvSpPr txBox="1">
            <a:spLocks/>
          </p:cNvSpPr>
          <p:nvPr/>
        </p:nvSpPr>
        <p:spPr>
          <a:xfrm>
            <a:off x="2606082" y="1489235"/>
            <a:ext cx="1662043" cy="670804"/>
          </a:xfrm>
          <a:prstGeom prst="rect">
            <a:avLst/>
          </a:prstGeom>
        </p:spPr>
        <p:txBody>
          <a:bodyPr vert="horz" lIns="91440" tIns="45720" rIns="91440" bIns="45720" rtlCol="0" anchor="t">
            <a:noAutofit/>
          </a:bodyPr>
          <a:lstStyle>
            <a:lvl1pPr marL="228600" indent="-228600" algn="l" defTabSz="914400" rtl="0" eaLnBrk="1" latinLnBrk="0" hangingPunct="1">
              <a:lnSpc>
                <a:spcPct val="100000"/>
              </a:lnSpc>
              <a:spcBef>
                <a:spcPts val="1000"/>
              </a:spcBef>
              <a:buClr>
                <a:srgbClr val="0E4D94"/>
              </a:buClr>
              <a:buSzPct val="120000"/>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sv-SE" sz="2200" b="1" dirty="0">
                <a:solidFill>
                  <a:schemeClr val="tx2"/>
                </a:solidFill>
                <a:latin typeface="Arial"/>
                <a:cs typeface="Arial"/>
              </a:rPr>
              <a:t>Elektronik</a:t>
            </a:r>
          </a:p>
        </p:txBody>
      </p:sp>
    </p:spTree>
    <p:extLst>
      <p:ext uri="{BB962C8B-B14F-4D97-AF65-F5344CB8AC3E}">
        <p14:creationId xmlns:p14="http://schemas.microsoft.com/office/powerpoint/2010/main" val="1125139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1000"/>
                            </p:stCondLst>
                            <p:childTnLst>
                              <p:par>
                                <p:cTn id="11" presetID="53" presetClass="entr" presetSubtype="16" fill="hold" nodeType="afterEffect">
                                  <p:stCondLst>
                                    <p:cond delay="50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2000"/>
                            </p:stCondLst>
                            <p:childTnLst>
                              <p:par>
                                <p:cTn id="17" presetID="53" presetClass="entr" presetSubtype="16" fill="hold" nodeType="afterEffect">
                                  <p:stCondLst>
                                    <p:cond delay="50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3000"/>
                            </p:stCondLst>
                            <p:childTnLst>
                              <p:par>
                                <p:cTn id="23" presetID="53" presetClass="entr" presetSubtype="16" fill="hold" nodeType="afterEffect">
                                  <p:stCondLst>
                                    <p:cond delay="50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4000"/>
                            </p:stCondLst>
                            <p:childTnLst>
                              <p:par>
                                <p:cTn id="29" presetID="53" presetClass="entr" presetSubtype="16" fill="hold" nodeType="afterEffect">
                                  <p:stCondLst>
                                    <p:cond delay="50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childTnLst>
                          </p:cTn>
                        </p:par>
                        <p:par>
                          <p:cTn id="34" fill="hold">
                            <p:stCondLst>
                              <p:cond delay="5000"/>
                            </p:stCondLst>
                            <p:childTnLst>
                              <p:par>
                                <p:cTn id="35" presetID="53" presetClass="entr" presetSubtype="16" fill="hold" nodeType="afterEffect">
                                  <p:stCondLst>
                                    <p:cond delay="50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Effect transition="in" filter="fade">
                                      <p:cBhvr>
                                        <p:cTn id="39" dur="500"/>
                                        <p:tgtEl>
                                          <p:spTgt spid="27"/>
                                        </p:tgtEl>
                                      </p:cBhvr>
                                    </p:animEffect>
                                  </p:childTnLst>
                                </p:cTn>
                              </p:par>
                              <p:par>
                                <p:cTn id="40" presetID="2" presetClass="entr" presetSubtype="4"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fill="hold"/>
                                        <p:tgtEl>
                                          <p:spTgt spid="29"/>
                                        </p:tgtEl>
                                        <p:attrNameLst>
                                          <p:attrName>ppt_x</p:attrName>
                                        </p:attrNameLst>
                                      </p:cBhvr>
                                      <p:tavLst>
                                        <p:tav tm="0">
                                          <p:val>
                                            <p:strVal val="#ppt_x"/>
                                          </p:val>
                                        </p:tav>
                                        <p:tav tm="100000">
                                          <p:val>
                                            <p:strVal val="#ppt_x"/>
                                          </p:val>
                                        </p:tav>
                                      </p:tavLst>
                                    </p:anim>
                                    <p:anim calcmode="lin" valueType="num">
                                      <p:cBhvr additive="base">
                                        <p:cTn id="43" dur="500" fill="hold"/>
                                        <p:tgtEl>
                                          <p:spTgt spid="29"/>
                                        </p:tgtEl>
                                        <p:attrNameLst>
                                          <p:attrName>ppt_y</p:attrName>
                                        </p:attrNameLst>
                                      </p:cBhvr>
                                      <p:tavLst>
                                        <p:tav tm="0">
                                          <p:val>
                                            <p:strVal val="1+#ppt_h/2"/>
                                          </p:val>
                                        </p:tav>
                                        <p:tav tm="100000">
                                          <p:val>
                                            <p:strVal val="#ppt_y"/>
                                          </p:val>
                                        </p:tav>
                                      </p:tavLst>
                                    </p:anim>
                                  </p:childTnLst>
                                </p:cTn>
                              </p:par>
                            </p:childTnLst>
                          </p:cTn>
                        </p:par>
                        <p:par>
                          <p:cTn id="44" fill="hold">
                            <p:stCondLst>
                              <p:cond delay="6000"/>
                            </p:stCondLst>
                            <p:childTnLst>
                              <p:par>
                                <p:cTn id="45" presetID="2" presetClass="entr" presetSubtype="4"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ppt_x"/>
                                          </p:val>
                                        </p:tav>
                                        <p:tav tm="100000">
                                          <p:val>
                                            <p:strVal val="#ppt_x"/>
                                          </p:val>
                                        </p:tav>
                                      </p:tavLst>
                                    </p:anim>
                                    <p:anim calcmode="lin" valueType="num">
                                      <p:cBhvr additive="base">
                                        <p:cTn id="48" dur="500" fill="hold"/>
                                        <p:tgtEl>
                                          <p:spTgt spid="31"/>
                                        </p:tgtEl>
                                        <p:attrNameLst>
                                          <p:attrName>ppt_y</p:attrName>
                                        </p:attrNameLst>
                                      </p:cBhvr>
                                      <p:tavLst>
                                        <p:tav tm="0">
                                          <p:val>
                                            <p:strVal val="1+#ppt_h/2"/>
                                          </p:val>
                                        </p:tav>
                                        <p:tav tm="100000">
                                          <p:val>
                                            <p:strVal val="#ppt_y"/>
                                          </p:val>
                                        </p:tav>
                                      </p:tavLst>
                                    </p:anim>
                                  </p:childTnLst>
                                </p:cTn>
                              </p:par>
                              <p:par>
                                <p:cTn id="49" presetID="53" presetClass="entr" presetSubtype="16"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p:cTn id="51" dur="500" fill="hold"/>
                                        <p:tgtEl>
                                          <p:spTgt spid="33"/>
                                        </p:tgtEl>
                                        <p:attrNameLst>
                                          <p:attrName>ppt_w</p:attrName>
                                        </p:attrNameLst>
                                      </p:cBhvr>
                                      <p:tavLst>
                                        <p:tav tm="0">
                                          <p:val>
                                            <p:fltVal val="0"/>
                                          </p:val>
                                        </p:tav>
                                        <p:tav tm="100000">
                                          <p:val>
                                            <p:strVal val="#ppt_w"/>
                                          </p:val>
                                        </p:tav>
                                      </p:tavLst>
                                    </p:anim>
                                    <p:anim calcmode="lin" valueType="num">
                                      <p:cBhvr>
                                        <p:cTn id="52" dur="500" fill="hold"/>
                                        <p:tgtEl>
                                          <p:spTgt spid="33"/>
                                        </p:tgtEl>
                                        <p:attrNameLst>
                                          <p:attrName>ppt_h</p:attrName>
                                        </p:attrNameLst>
                                      </p:cBhvr>
                                      <p:tavLst>
                                        <p:tav tm="0">
                                          <p:val>
                                            <p:fltVal val="0"/>
                                          </p:val>
                                        </p:tav>
                                        <p:tav tm="100000">
                                          <p:val>
                                            <p:strVal val="#ppt_h"/>
                                          </p:val>
                                        </p:tav>
                                      </p:tavLst>
                                    </p:anim>
                                    <p:animEffect transition="in" filter="fade">
                                      <p:cBhvr>
                                        <p:cTn id="53" dur="500"/>
                                        <p:tgtEl>
                                          <p:spTgt spid="33"/>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ppt_w</p:attrName>
                                        </p:attrNameLst>
                                      </p:cBhvr>
                                      <p:tavLst>
                                        <p:tav tm="0">
                                          <p:val>
                                            <p:fltVal val="0"/>
                                          </p:val>
                                        </p:tav>
                                        <p:tav tm="100000">
                                          <p:val>
                                            <p:strVal val="#ppt_w"/>
                                          </p:val>
                                        </p:tav>
                                      </p:tavLst>
                                    </p:anim>
                                    <p:anim calcmode="lin" valueType="num">
                                      <p:cBhvr>
                                        <p:cTn id="57" dur="500" fill="hold"/>
                                        <p:tgtEl>
                                          <p:spTgt spid="35"/>
                                        </p:tgtEl>
                                        <p:attrNameLst>
                                          <p:attrName>ppt_h</p:attrName>
                                        </p:attrNameLst>
                                      </p:cBhvr>
                                      <p:tavLst>
                                        <p:tav tm="0">
                                          <p:val>
                                            <p:fltVal val="0"/>
                                          </p:val>
                                        </p:tav>
                                        <p:tav tm="100000">
                                          <p:val>
                                            <p:strVal val="#ppt_h"/>
                                          </p:val>
                                        </p:tav>
                                      </p:tavLst>
                                    </p:anim>
                                    <p:animEffect transition="in" filter="fade">
                                      <p:cBhvr>
                                        <p:cTn id="58" dur="500"/>
                                        <p:tgtEl>
                                          <p:spTgt spid="35"/>
                                        </p:tgtEl>
                                      </p:cBhvr>
                                    </p:animEffect>
                                  </p:childTnLst>
                                </p:cTn>
                              </p:par>
                            </p:childTnLst>
                          </p:cTn>
                        </p:par>
                        <p:par>
                          <p:cTn id="59" fill="hold">
                            <p:stCondLst>
                              <p:cond delay="6500"/>
                            </p:stCondLst>
                            <p:childTnLst>
                              <p:par>
                                <p:cTn id="60" presetID="2" presetClass="entr" presetSubtype="4"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500" fill="hold"/>
                                        <p:tgtEl>
                                          <p:spTgt spid="37"/>
                                        </p:tgtEl>
                                        <p:attrNameLst>
                                          <p:attrName>ppt_x</p:attrName>
                                        </p:attrNameLst>
                                      </p:cBhvr>
                                      <p:tavLst>
                                        <p:tav tm="0">
                                          <p:val>
                                            <p:strVal val="#ppt_x"/>
                                          </p:val>
                                        </p:tav>
                                        <p:tav tm="100000">
                                          <p:val>
                                            <p:strVal val="#ppt_x"/>
                                          </p:val>
                                        </p:tav>
                                      </p:tavLst>
                                    </p:anim>
                                    <p:anim calcmode="lin" valueType="num">
                                      <p:cBhvr additive="base">
                                        <p:cTn id="63" dur="500" fill="hold"/>
                                        <p:tgtEl>
                                          <p:spTgt spid="37"/>
                                        </p:tgtEl>
                                        <p:attrNameLst>
                                          <p:attrName>ppt_y</p:attrName>
                                        </p:attrNameLst>
                                      </p:cBhvr>
                                      <p:tavLst>
                                        <p:tav tm="0">
                                          <p:val>
                                            <p:strVal val="1+#ppt_h/2"/>
                                          </p:val>
                                        </p:tav>
                                        <p:tav tm="100000">
                                          <p:val>
                                            <p:strVal val="#ppt_y"/>
                                          </p:val>
                                        </p:tav>
                                      </p:tavLst>
                                    </p:anim>
                                  </p:childTnLst>
                                </p:cTn>
                              </p:par>
                            </p:childTnLst>
                          </p:cTn>
                        </p:par>
                        <p:par>
                          <p:cTn id="64" fill="hold">
                            <p:stCondLst>
                              <p:cond delay="7000"/>
                            </p:stCondLst>
                            <p:childTnLst>
                              <p:par>
                                <p:cTn id="65" presetID="2" presetClass="entr" presetSubtype="4" fill="hold"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fill="hold"/>
                                        <p:tgtEl>
                                          <p:spTgt spid="39"/>
                                        </p:tgtEl>
                                        <p:attrNameLst>
                                          <p:attrName>ppt_x</p:attrName>
                                        </p:attrNameLst>
                                      </p:cBhvr>
                                      <p:tavLst>
                                        <p:tav tm="0">
                                          <p:val>
                                            <p:strVal val="#ppt_x"/>
                                          </p:val>
                                        </p:tav>
                                        <p:tav tm="100000">
                                          <p:val>
                                            <p:strVal val="#ppt_x"/>
                                          </p:val>
                                        </p:tav>
                                      </p:tavLst>
                                    </p:anim>
                                    <p:anim calcmode="lin" valueType="num">
                                      <p:cBhvr additive="base">
                                        <p:cTn id="68" dur="500" fill="hold"/>
                                        <p:tgtEl>
                                          <p:spTgt spid="39"/>
                                        </p:tgtEl>
                                        <p:attrNameLst>
                                          <p:attrName>ppt_y</p:attrName>
                                        </p:attrNameLst>
                                      </p:cBhvr>
                                      <p:tavLst>
                                        <p:tav tm="0">
                                          <p:val>
                                            <p:strVal val="1+#ppt_h/2"/>
                                          </p:val>
                                        </p:tav>
                                        <p:tav tm="100000">
                                          <p:val>
                                            <p:strVal val="#ppt_y"/>
                                          </p:val>
                                        </p:tav>
                                      </p:tavLst>
                                    </p:anim>
                                  </p:childTnLst>
                                </p:cTn>
                              </p:par>
                              <p:par>
                                <p:cTn id="69" presetID="53" presetClass="entr" presetSubtype="16" fill="hold" grpId="0" nodeType="withEffect">
                                  <p:stCondLst>
                                    <p:cond delay="0"/>
                                  </p:stCondLst>
                                  <p:childTnLst>
                                    <p:set>
                                      <p:cBhvr>
                                        <p:cTn id="70" dur="1" fill="hold">
                                          <p:stCondLst>
                                            <p:cond delay="0"/>
                                          </p:stCondLst>
                                        </p:cTn>
                                        <p:tgtEl>
                                          <p:spTgt spid="41"/>
                                        </p:tgtEl>
                                        <p:attrNameLst>
                                          <p:attrName>style.visibility</p:attrName>
                                        </p:attrNameLst>
                                      </p:cBhvr>
                                      <p:to>
                                        <p:strVal val="visible"/>
                                      </p:to>
                                    </p:set>
                                    <p:anim calcmode="lin" valueType="num">
                                      <p:cBhvr>
                                        <p:cTn id="71" dur="500" fill="hold"/>
                                        <p:tgtEl>
                                          <p:spTgt spid="41"/>
                                        </p:tgtEl>
                                        <p:attrNameLst>
                                          <p:attrName>ppt_w</p:attrName>
                                        </p:attrNameLst>
                                      </p:cBhvr>
                                      <p:tavLst>
                                        <p:tav tm="0">
                                          <p:val>
                                            <p:fltVal val="0"/>
                                          </p:val>
                                        </p:tav>
                                        <p:tav tm="100000">
                                          <p:val>
                                            <p:strVal val="#ppt_w"/>
                                          </p:val>
                                        </p:tav>
                                      </p:tavLst>
                                    </p:anim>
                                    <p:anim calcmode="lin" valueType="num">
                                      <p:cBhvr>
                                        <p:cTn id="72" dur="500" fill="hold"/>
                                        <p:tgtEl>
                                          <p:spTgt spid="41"/>
                                        </p:tgtEl>
                                        <p:attrNameLst>
                                          <p:attrName>ppt_h</p:attrName>
                                        </p:attrNameLst>
                                      </p:cBhvr>
                                      <p:tavLst>
                                        <p:tav tm="0">
                                          <p:val>
                                            <p:fltVal val="0"/>
                                          </p:val>
                                        </p:tav>
                                        <p:tav tm="100000">
                                          <p:val>
                                            <p:strVal val="#ppt_h"/>
                                          </p:val>
                                        </p:tav>
                                      </p:tavLst>
                                    </p:anim>
                                    <p:animEffect transition="in" filter="fade">
                                      <p:cBhvr>
                                        <p:cTn id="73" dur="500"/>
                                        <p:tgtEl>
                                          <p:spTgt spid="41"/>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3"/>
                                        </p:tgtEl>
                                        <p:attrNameLst>
                                          <p:attrName>style.visibility</p:attrName>
                                        </p:attrNameLst>
                                      </p:cBhvr>
                                      <p:to>
                                        <p:strVal val="visible"/>
                                      </p:to>
                                    </p:set>
                                    <p:anim calcmode="lin" valueType="num">
                                      <p:cBhvr>
                                        <p:cTn id="76" dur="500" fill="hold"/>
                                        <p:tgtEl>
                                          <p:spTgt spid="43"/>
                                        </p:tgtEl>
                                        <p:attrNameLst>
                                          <p:attrName>ppt_w</p:attrName>
                                        </p:attrNameLst>
                                      </p:cBhvr>
                                      <p:tavLst>
                                        <p:tav tm="0">
                                          <p:val>
                                            <p:fltVal val="0"/>
                                          </p:val>
                                        </p:tav>
                                        <p:tav tm="100000">
                                          <p:val>
                                            <p:strVal val="#ppt_w"/>
                                          </p:val>
                                        </p:tav>
                                      </p:tavLst>
                                    </p:anim>
                                    <p:anim calcmode="lin" valueType="num">
                                      <p:cBhvr>
                                        <p:cTn id="77" dur="500" fill="hold"/>
                                        <p:tgtEl>
                                          <p:spTgt spid="43"/>
                                        </p:tgtEl>
                                        <p:attrNameLst>
                                          <p:attrName>ppt_h</p:attrName>
                                        </p:attrNameLst>
                                      </p:cBhvr>
                                      <p:tavLst>
                                        <p:tav tm="0">
                                          <p:val>
                                            <p:fltVal val="0"/>
                                          </p:val>
                                        </p:tav>
                                        <p:tav tm="100000">
                                          <p:val>
                                            <p:strVal val="#ppt_h"/>
                                          </p:val>
                                        </p:tav>
                                      </p:tavLst>
                                    </p:anim>
                                    <p:animEffect transition="in" filter="fade">
                                      <p:cBhvr>
                                        <p:cTn id="7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5" grpId="0"/>
      <p:bldP spid="41" grpId="0"/>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5925529-919F-9A4F-9539-11B36EB00AB6}"/>
              </a:ext>
            </a:extLst>
          </p:cNvPr>
          <p:cNvSpPr txBox="1"/>
          <p:nvPr/>
        </p:nvSpPr>
        <p:spPr>
          <a:xfrm>
            <a:off x="634398" y="2976055"/>
            <a:ext cx="8709899" cy="1329146"/>
          </a:xfrm>
          <a:prstGeom prst="rect">
            <a:avLst/>
          </a:prstGeom>
          <a:noFill/>
        </p:spPr>
        <p:txBody>
          <a:bodyPr wrap="square" rtlCol="0">
            <a:spAutoFit/>
          </a:bodyPr>
          <a:lstStyle/>
          <a:p>
            <a:pPr>
              <a:lnSpc>
                <a:spcPct val="110000"/>
              </a:lnSpc>
            </a:pPr>
            <a:r>
              <a:rPr lang="sv-SE" sz="2500" b="1" dirty="0">
                <a:solidFill>
                  <a:schemeClr val="accent3"/>
                </a:solidFill>
                <a:latin typeface="Arial" panose="020B0604020202020204" pitchFamily="34" charset="0"/>
                <a:cs typeface="Arial" panose="020B0604020202020204" pitchFamily="34" charset="0"/>
              </a:rPr>
              <a:t>Sorterade hushållssopor</a:t>
            </a:r>
            <a:r>
              <a:rPr lang="sv-SE" sz="2500" dirty="0">
                <a:latin typeface="Arial" panose="020B0604020202020204" pitchFamily="34" charset="0"/>
                <a:cs typeface="Arial" panose="020B0604020202020204" pitchFamily="34" charset="0"/>
              </a:rPr>
              <a:t> lämnas på </a:t>
            </a:r>
            <a:r>
              <a:rPr lang="sv-SE" sz="2500" b="1" dirty="0">
                <a:solidFill>
                  <a:schemeClr val="accent3"/>
                </a:solidFill>
                <a:latin typeface="Arial" panose="020B0604020202020204" pitchFamily="34" charset="0"/>
                <a:cs typeface="Arial" panose="020B0604020202020204" pitchFamily="34" charset="0"/>
              </a:rPr>
              <a:t>återvinningsstation</a:t>
            </a:r>
            <a:r>
              <a:rPr lang="sv-SE" sz="2500" dirty="0">
                <a:latin typeface="Arial" panose="020B0604020202020204" pitchFamily="34" charset="0"/>
                <a:cs typeface="Arial" panose="020B0604020202020204" pitchFamily="34" charset="0"/>
              </a:rPr>
              <a:t> eller sorteras direkt </a:t>
            </a:r>
            <a:r>
              <a:rPr lang="sv-SE" sz="2500" b="1" dirty="0">
                <a:solidFill>
                  <a:schemeClr val="accent3"/>
                </a:solidFill>
                <a:latin typeface="Arial" panose="020B0604020202020204" pitchFamily="34" charset="0"/>
                <a:cs typeface="Arial" panose="020B0604020202020204" pitchFamily="34" charset="0"/>
              </a:rPr>
              <a:t>hemma i fyrfackskärlet eller i miljörummet.</a:t>
            </a:r>
            <a:r>
              <a:rPr lang="sv-SE" sz="2500" dirty="0">
                <a:latin typeface="Arial" panose="020B0604020202020204" pitchFamily="34" charset="0"/>
                <a:cs typeface="Arial" panose="020B0604020202020204" pitchFamily="34" charset="0"/>
              </a:rPr>
              <a:t> </a:t>
            </a:r>
          </a:p>
        </p:txBody>
      </p:sp>
      <p:sp>
        <p:nvSpPr>
          <p:cNvPr id="5" name="TextBox 4">
            <a:extLst>
              <a:ext uri="{FF2B5EF4-FFF2-40B4-BE49-F238E27FC236}">
                <a16:creationId xmlns:a16="http://schemas.microsoft.com/office/drawing/2014/main" id="{E1A98CBE-3851-9A44-8DBC-5A178FC6D2C1}"/>
              </a:ext>
            </a:extLst>
          </p:cNvPr>
          <p:cNvSpPr txBox="1"/>
          <p:nvPr/>
        </p:nvSpPr>
        <p:spPr>
          <a:xfrm>
            <a:off x="634398" y="1061447"/>
            <a:ext cx="7732134" cy="1329146"/>
          </a:xfrm>
          <a:prstGeom prst="rect">
            <a:avLst/>
          </a:prstGeom>
          <a:noFill/>
        </p:spPr>
        <p:txBody>
          <a:bodyPr wrap="square" rtlCol="0" anchor="t">
            <a:spAutoFit/>
          </a:bodyPr>
          <a:lstStyle/>
          <a:p>
            <a:pPr>
              <a:lnSpc>
                <a:spcPct val="110000"/>
              </a:lnSpc>
            </a:pPr>
            <a:r>
              <a:rPr lang="sv-SE" sz="2500" dirty="0">
                <a:latin typeface="Arial"/>
                <a:cs typeface="Arial"/>
              </a:rPr>
              <a:t>Genom att sortera sina sopor bidrar vi till materialåtervinningen och att färre naturresurser behöver användas.</a:t>
            </a:r>
          </a:p>
        </p:txBody>
      </p:sp>
      <p:pic>
        <p:nvPicPr>
          <p:cNvPr id="6" name="Picture 5">
            <a:extLst>
              <a:ext uri="{FF2B5EF4-FFF2-40B4-BE49-F238E27FC236}">
                <a16:creationId xmlns:a16="http://schemas.microsoft.com/office/drawing/2014/main" id="{BBF9C8E2-1C9D-7D48-BD56-F2ACE9CCC9A7}"/>
              </a:ext>
            </a:extLst>
          </p:cNvPr>
          <p:cNvPicPr>
            <a:picLocks noChangeAspect="1"/>
          </p:cNvPicPr>
          <p:nvPr/>
        </p:nvPicPr>
        <p:blipFill>
          <a:blip r:embed="rId3"/>
          <a:srcRect/>
          <a:stretch/>
        </p:blipFill>
        <p:spPr>
          <a:xfrm>
            <a:off x="7273654" y="4486411"/>
            <a:ext cx="2730500" cy="2047875"/>
          </a:xfrm>
          <a:prstGeom prst="rect">
            <a:avLst/>
          </a:prstGeom>
        </p:spPr>
      </p:pic>
      <p:pic>
        <p:nvPicPr>
          <p:cNvPr id="7" name="Picture 6">
            <a:extLst>
              <a:ext uri="{FF2B5EF4-FFF2-40B4-BE49-F238E27FC236}">
                <a16:creationId xmlns:a16="http://schemas.microsoft.com/office/drawing/2014/main" id="{E5218F99-AE7A-CB44-B42D-C8AA9EFB7C08}"/>
              </a:ext>
            </a:extLst>
          </p:cNvPr>
          <p:cNvPicPr>
            <a:picLocks noChangeAspect="1"/>
          </p:cNvPicPr>
          <p:nvPr/>
        </p:nvPicPr>
        <p:blipFill>
          <a:blip r:embed="rId4"/>
          <a:stretch>
            <a:fillRect/>
          </a:stretch>
        </p:blipFill>
        <p:spPr>
          <a:xfrm>
            <a:off x="2536268" y="4579575"/>
            <a:ext cx="1158162" cy="2047876"/>
          </a:xfrm>
          <a:prstGeom prst="rect">
            <a:avLst/>
          </a:prstGeom>
        </p:spPr>
      </p:pic>
      <p:pic>
        <p:nvPicPr>
          <p:cNvPr id="8" name="Picture 7">
            <a:extLst>
              <a:ext uri="{FF2B5EF4-FFF2-40B4-BE49-F238E27FC236}">
                <a16:creationId xmlns:a16="http://schemas.microsoft.com/office/drawing/2014/main" id="{A3308833-788A-A945-8D71-860F1ED373DF}"/>
              </a:ext>
            </a:extLst>
          </p:cNvPr>
          <p:cNvPicPr>
            <a:picLocks noChangeAspect="1"/>
          </p:cNvPicPr>
          <p:nvPr/>
        </p:nvPicPr>
        <p:blipFill>
          <a:blip r:embed="rId5"/>
          <a:stretch>
            <a:fillRect/>
          </a:stretch>
        </p:blipFill>
        <p:spPr>
          <a:xfrm>
            <a:off x="1421492" y="5233309"/>
            <a:ext cx="999491" cy="1300977"/>
          </a:xfrm>
          <a:prstGeom prst="rect">
            <a:avLst/>
          </a:prstGeom>
        </p:spPr>
      </p:pic>
      <p:pic>
        <p:nvPicPr>
          <p:cNvPr id="9" name="Picture 8">
            <a:extLst>
              <a:ext uri="{FF2B5EF4-FFF2-40B4-BE49-F238E27FC236}">
                <a16:creationId xmlns:a16="http://schemas.microsoft.com/office/drawing/2014/main" id="{4F460625-F090-9C49-AC87-F99F0AA9D8CF}"/>
              </a:ext>
            </a:extLst>
          </p:cNvPr>
          <p:cNvPicPr>
            <a:picLocks noChangeAspect="1"/>
          </p:cNvPicPr>
          <p:nvPr/>
        </p:nvPicPr>
        <p:blipFill>
          <a:blip r:embed="rId5"/>
          <a:stretch>
            <a:fillRect/>
          </a:stretch>
        </p:blipFill>
        <p:spPr>
          <a:xfrm>
            <a:off x="364358" y="5233309"/>
            <a:ext cx="999491" cy="1300977"/>
          </a:xfrm>
          <a:prstGeom prst="rect">
            <a:avLst/>
          </a:prstGeom>
        </p:spPr>
      </p:pic>
    </p:spTree>
    <p:extLst>
      <p:ext uri="{BB962C8B-B14F-4D97-AF65-F5344CB8AC3E}">
        <p14:creationId xmlns:p14="http://schemas.microsoft.com/office/powerpoint/2010/main" val="1744289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63" presetClass="path" presetSubtype="0" repeatCount="2000" accel="50000" decel="50000" autoRev="1" fill="hold" nodeType="afterEffect">
                                  <p:stCondLst>
                                    <p:cond delay="0"/>
                                  </p:stCondLst>
                                  <p:childTnLst>
                                    <p:animMotion origin="layout" path="M 0 0 L 0.25 0 E" pathEditMode="relative" ptsTypes="">
                                      <p:cBhvr>
                                        <p:cTn id="9" dur="20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tema">
  <a:themeElements>
    <a:clrScheme name="Egen 10">
      <a:dk1>
        <a:srgbClr val="000000"/>
      </a:dk1>
      <a:lt1>
        <a:srgbClr val="FFFFFF"/>
      </a:lt1>
      <a:dk2>
        <a:srgbClr val="0E4D93"/>
      </a:dk2>
      <a:lt2>
        <a:srgbClr val="F3F8FB"/>
      </a:lt2>
      <a:accent1>
        <a:srgbClr val="0E4D93"/>
      </a:accent1>
      <a:accent2>
        <a:srgbClr val="1B79B3"/>
      </a:accent2>
      <a:accent3>
        <a:srgbClr val="7BAA1F"/>
      </a:accent3>
      <a:accent4>
        <a:srgbClr val="4F9CB6"/>
      </a:accent4>
      <a:accent5>
        <a:srgbClr val="F36B4F"/>
      </a:accent5>
      <a:accent6>
        <a:srgbClr val="415E71"/>
      </a:accent6>
      <a:hlink>
        <a:srgbClr val="0E4D93"/>
      </a:hlink>
      <a:folHlink>
        <a:srgbClr val="0A346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26daeaf2-af4e-4f4e-bcfc-63b924da9991" xsi:nil="true"/>
    <cde2880b1130469b84bffc85130a9e8a xmlns="26daeaf2-af4e-4f4e-bcfc-63b924da9991">
      <Terms xmlns="http://schemas.microsoft.com/office/infopath/2007/PartnerControls"/>
    </cde2880b1130469b84bffc85130a9e8a>
    <lcf76f155ced4ddcb4097134ff3c332f xmlns="521ecd14-642c-4f0b-b316-1643ccbe2539">
      <Terms xmlns="http://schemas.microsoft.com/office/infopath/2007/PartnerControls"/>
    </lcf76f155ced4ddcb4097134ff3c332f>
    <i95d6d8ddf6a475c8f3b7d32a3b98687 xmlns="26daeaf2-af4e-4f4e-bcfc-63b924da9991">
      <Terms xmlns="http://schemas.microsoft.com/office/infopath/2007/PartnerControls"/>
    </i95d6d8ddf6a475c8f3b7d32a3b98687>
    <INITECH_IsVisible xmlns="26daeaf2-af4e-4f4e-bcfc-63b924da9991">true</INITECH_IsVisible>
    <INITECH_ProjectId xmlns="26daeaf2-af4e-4f4e-bcfc-63b924da9991" xsi:nil="true"/>
    <INITECH_ProjectTitle xmlns="26daeaf2-af4e-4f4e-bcfc-63b924da9991" xsi:nil="true"/>
    <mc743463e2e84096bb7b22fa172acda6 xmlns="26daeaf2-af4e-4f4e-bcfc-63b924da9991">
      <Terms xmlns="http://schemas.microsoft.com/office/infopath/2007/PartnerControls"/>
    </mc743463e2e84096bb7b22fa172acda6>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E4BF254003CB76449138D01C59919C08" ma:contentTypeVersion="21" ma:contentTypeDescription="Skapa ett nytt dokument." ma:contentTypeScope="" ma:versionID="150fbf8cf56a1f438052be6a80a2ecf0">
  <xsd:schema xmlns:xsd="http://www.w3.org/2001/XMLSchema" xmlns:xs="http://www.w3.org/2001/XMLSchema" xmlns:p="http://schemas.microsoft.com/office/2006/metadata/properties" xmlns:ns2="26daeaf2-af4e-4f4e-bcfc-63b924da9991" xmlns:ns3="521ecd14-642c-4f0b-b316-1643ccbe2539" targetNamespace="http://schemas.microsoft.com/office/2006/metadata/properties" ma:root="true" ma:fieldsID="29e088ef8a63c355084400f4acfbbbb7" ns2:_="" ns3:_="">
    <xsd:import namespace="26daeaf2-af4e-4f4e-bcfc-63b924da9991"/>
    <xsd:import namespace="521ecd14-642c-4f0b-b316-1643ccbe2539"/>
    <xsd:element name="properties">
      <xsd:complexType>
        <xsd:sequence>
          <xsd:element name="documentManagement">
            <xsd:complexType>
              <xsd:all>
                <xsd:element ref="ns2:INITECH_ProjectId" minOccurs="0"/>
                <xsd:element ref="ns2:INITECH_ProjectTitle" minOccurs="0"/>
                <xsd:element ref="ns2:INITECH_IsVisible" minOccurs="0"/>
                <xsd:element ref="ns2:i95d6d8ddf6a475c8f3b7d32a3b98687" minOccurs="0"/>
                <xsd:element ref="ns2:TaxCatchAll" minOccurs="0"/>
                <xsd:element ref="ns2:mc743463e2e84096bb7b22fa172acda6" minOccurs="0"/>
                <xsd:element ref="ns2:cde2880b1130469b84bffc85130a9e8a" minOccurs="0"/>
                <xsd:element ref="ns3:MediaServiceMetadata" minOccurs="0"/>
                <xsd:element ref="ns3:MediaServiceFastMetadata" minOccurs="0"/>
                <xsd:element ref="ns3:MediaServiceObjectDetectorVersions" minOccurs="0"/>
                <xsd:element ref="ns3:lcf76f155ced4ddcb4097134ff3c332f" minOccurs="0"/>
                <xsd:element ref="ns3:MediaServiceDateTaken" minOccurs="0"/>
                <xsd:element ref="ns3:MediaServiceLocation" minOccurs="0"/>
                <xsd:element ref="ns3:MediaServiceGenerationTime" minOccurs="0"/>
                <xsd:element ref="ns3:MediaServiceEventHashCode" minOccurs="0"/>
                <xsd:element ref="ns3:MediaServiceOCR"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daeaf2-af4e-4f4e-bcfc-63b924da9991" elementFormDefault="qualified">
    <xsd:import namespace="http://schemas.microsoft.com/office/2006/documentManagement/types"/>
    <xsd:import namespace="http://schemas.microsoft.com/office/infopath/2007/PartnerControls"/>
    <xsd:element name="INITECH_ProjectId" ma:index="8" nillable="true" ma:displayName="ID-nummer" ma:description="Detta fält används av systemet, ta inte bort det!" ma:internalName="INITECH_ProjectId">
      <xsd:simpleType>
        <xsd:restriction base="dms:Text">
          <xsd:maxLength value="150"/>
        </xsd:restriction>
      </xsd:simpleType>
    </xsd:element>
    <xsd:element name="INITECH_ProjectTitle" ma:index="9" nillable="true" ma:displayName="Gruppnamn" ma:description="Detta fält används av systemet, ta inte bort det!" ma:internalName="INITECH_ProjectTitle">
      <xsd:simpleType>
        <xsd:restriction base="dms:Text">
          <xsd:maxLength value="150"/>
        </xsd:restriction>
      </xsd:simpleType>
    </xsd:element>
    <xsd:element name="INITECH_IsVisible" ma:index="10" nillable="true" ma:displayName="Synlig" ma:default="1" ma:description="" ma:internalName="INITECH_IsVisible">
      <xsd:simpleType>
        <xsd:restriction base="dms:Boolean"/>
      </xsd:simpleType>
    </xsd:element>
    <xsd:element name="i95d6d8ddf6a475c8f3b7d32a3b98687" ma:index="12" nillable="true" ma:taxonomy="true" ma:internalName="i95d6d8ddf6a475c8f3b7d32a3b98687" ma:taxonomyFieldName="INITECH_ProjectProcess" ma:displayName="Process" ma:fieldId="{295d6d8d-df6a-475c-8f3b-7d32a3b98687}" ma:taxonomyMulti="true" ma:sspId="6b902723-c9c7-4e15-a187-84da058e1999" ma:termSetId="01906a42-ef72-4f44-b5af-b1c1aa1d2b64" ma:anchorId="00000000-0000-0000-0000-000000000000" ma:open="false" ma:isKeyword="false">
      <xsd:complexType>
        <xsd:sequence>
          <xsd:element ref="pc:Terms" minOccurs="0" maxOccurs="1"/>
        </xsd:sequence>
      </xsd:complexType>
    </xsd:element>
    <xsd:element name="TaxCatchAll" ma:index="13" nillable="true" ma:displayName="Taxonomy Catch All Column" ma:hidden="true" ma:list="{1c8e7afc-cb3e-4c1c-aecf-3bc2acea33de}" ma:internalName="TaxCatchAll" ma:showField="CatchAllData" ma:web="26daeaf2-af4e-4f4e-bcfc-63b924da9991">
      <xsd:complexType>
        <xsd:complexContent>
          <xsd:extension base="dms:MultiChoiceLookup">
            <xsd:sequence>
              <xsd:element name="Value" type="dms:Lookup" maxOccurs="unbounded" minOccurs="0" nillable="true"/>
            </xsd:sequence>
          </xsd:extension>
        </xsd:complexContent>
      </xsd:complexType>
    </xsd:element>
    <xsd:element name="mc743463e2e84096bb7b22fa172acda6" ma:index="15" nillable="true" ma:taxonomy="true" ma:internalName="mc743463e2e84096bb7b22fa172acda6" ma:taxonomyFieldName="INITECH_CrossProcess" ma:displayName="Tvärprocessfilter" ma:fieldId="{6c743463-e2e8-4096-bb7b-22fa172acda6}" ma:taxonomyMulti="true" ma:sspId="6b902723-c9c7-4e15-a187-84da058e1999" ma:termSetId="0ac93749-6176-4245-94dd-1bfe5524607f" ma:anchorId="00000000-0000-0000-0000-000000000000" ma:open="false" ma:isKeyword="false">
      <xsd:complexType>
        <xsd:sequence>
          <xsd:element ref="pc:Terms" minOccurs="0" maxOccurs="1"/>
        </xsd:sequence>
      </xsd:complexType>
    </xsd:element>
    <xsd:element name="cde2880b1130469b84bffc85130a9e8a" ma:index="17" nillable="true" ma:taxonomy="true" ma:internalName="cde2880b1130469b84bffc85130a9e8a" ma:taxonomyFieldName="INITECH_VS_DocumentType" ma:displayName="Dokumenttyp" ma:fieldId="{cde2880b-1130-469b-84bf-fc85130a9e8a}" ma:taxonomyMulti="true" ma:sspId="6b902723-c9c7-4e15-a187-84da058e1999" ma:termSetId="193b5951-57ee-4f8f-98cd-1cbe68e6670f"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21ecd14-642c-4f0b-b316-1643ccbe2539" elementFormDefault="qualified">
    <xsd:import namespace="http://schemas.microsoft.com/office/2006/documentManagement/types"/>
    <xsd:import namespace="http://schemas.microsoft.com/office/infopath/2007/PartnerControls"/>
    <xsd:element name="MediaServiceMetadata" ma:index="18" nillable="true" ma:displayName="MediaServiceMetadata" ma:hidden="true" ma:internalName="MediaServiceMetadata" ma:readOnly="true">
      <xsd:simpleType>
        <xsd:restriction base="dms:Note"/>
      </xsd:simpleType>
    </xsd:element>
    <xsd:element name="MediaServiceFastMetadata" ma:index="19" nillable="true" ma:displayName="MediaServiceFastMetadata" ma:hidden="true" ma:internalName="MediaServiceFastMetadata" ma:readOnly="true">
      <xsd:simpleType>
        <xsd:restriction base="dms:Note"/>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lcf76f155ced4ddcb4097134ff3c332f" ma:index="22" nillable="true" ma:taxonomy="true" ma:internalName="lcf76f155ced4ddcb4097134ff3c332f" ma:taxonomyFieldName="MediaServiceImageTags" ma:displayName="Bildmarkeringar" ma:readOnly="false" ma:fieldId="{5cf76f15-5ced-4ddc-b409-7134ff3c332f}" ma:taxonomyMulti="true" ma:sspId="6b902723-c9c7-4e15-a187-84da058e1999" ma:termSetId="09814cd3-568e-fe90-9814-8d621ff8fb84" ma:anchorId="fba54fb3-c3e1-fe81-a776-ca4b69148c4d" ma:open="true" ma:isKeyword="false">
      <xsd:complexType>
        <xsd:sequence>
          <xsd:element ref="pc:Terms" minOccurs="0" maxOccurs="1"/>
        </xsd:sequence>
      </xsd:complexType>
    </xsd:element>
    <xsd:element name="MediaServiceDateTaken" ma:index="23" nillable="true" ma:displayName="MediaServiceDateTaken" ma:hidden="true" ma:indexed="true" ma:internalName="MediaServiceDateTaken"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GenerationTime" ma:index="25" nillable="true" ma:displayName="MediaServiceGenerationTime" ma:hidden="true" ma:internalName="MediaServiceGenerationTime" ma:readOnly="true">
      <xsd:simpleType>
        <xsd:restriction base="dms:Text"/>
      </xsd:simpleType>
    </xsd:element>
    <xsd:element name="MediaServiceEventHashCode" ma:index="26" nillable="true" ma:displayName="MediaServiceEventHashCode" ma:hidden="true" ma:internalName="MediaServiceEventHashCode" ma:readOnly="true">
      <xsd:simpleType>
        <xsd:restriction base="dms:Text"/>
      </xsd:simpleType>
    </xsd:element>
    <xsd:element name="MediaServiceOCR" ma:index="27" nillable="true" ma:displayName="Extracted Text" ma:internalName="MediaServiceOCR" ma:readOnly="true">
      <xsd:simpleType>
        <xsd:restriction base="dms:Note">
          <xsd:maxLength value="255"/>
        </xsd:restriction>
      </xsd:simpleType>
    </xsd:element>
    <xsd:element name="MediaLengthInSeconds" ma:index="28"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F16AD72-6E7D-4394-8E2E-E762E76E469C}">
  <ds:schemaRefs>
    <ds:schemaRef ds:uri="http://schemas.microsoft.com/sharepoint/v3/contenttype/forms"/>
  </ds:schemaRefs>
</ds:datastoreItem>
</file>

<file path=customXml/itemProps2.xml><?xml version="1.0" encoding="utf-8"?>
<ds:datastoreItem xmlns:ds="http://schemas.openxmlformats.org/officeDocument/2006/customXml" ds:itemID="{BD1F37FA-C2AA-4810-8327-536973636F0C}">
  <ds:schemaRefs>
    <ds:schemaRef ds:uri="http://schemas.microsoft.com/office/infopath/2007/PartnerControls"/>
    <ds:schemaRef ds:uri="521ecd14-642c-4f0b-b316-1643ccbe2539"/>
    <ds:schemaRef ds:uri="26daeaf2-af4e-4f4e-bcfc-63b924da9991"/>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customXml/itemProps3.xml><?xml version="1.0" encoding="utf-8"?>
<ds:datastoreItem xmlns:ds="http://schemas.openxmlformats.org/officeDocument/2006/customXml" ds:itemID="{DCADF083-7162-4CF9-AFF2-C4D27A9B5A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6daeaf2-af4e-4f4e-bcfc-63b924da9991"/>
    <ds:schemaRef ds:uri="521ecd14-642c-4f0b-b316-1643ccbe25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3864</TotalTime>
  <Words>1199</Words>
  <Application>Microsoft Office PowerPoint</Application>
  <PresentationFormat>Bredbild</PresentationFormat>
  <Paragraphs>120</Paragraphs>
  <Slides>18</Slides>
  <Notes>17</Notes>
  <HiddenSlides>0</HiddenSlides>
  <MMClips>0</MMClips>
  <ScaleCrop>false</ScaleCrop>
  <HeadingPairs>
    <vt:vector size="6" baseType="variant">
      <vt:variant>
        <vt:lpstr>Använt teckensnitt</vt:lpstr>
      </vt:variant>
      <vt:variant>
        <vt:i4>3</vt:i4>
      </vt:variant>
      <vt:variant>
        <vt:lpstr>Tema</vt:lpstr>
      </vt:variant>
      <vt:variant>
        <vt:i4>1</vt:i4>
      </vt:variant>
      <vt:variant>
        <vt:lpstr>Bildrubriker</vt:lpstr>
      </vt:variant>
      <vt:variant>
        <vt:i4>18</vt:i4>
      </vt:variant>
    </vt:vector>
  </HeadingPairs>
  <TitlesOfParts>
    <vt:vector size="22" baseType="lpstr">
      <vt:lpstr>Arial</vt:lpstr>
      <vt:lpstr>Calibri</vt:lpstr>
      <vt:lpstr>Wingdings</vt:lpstr>
      <vt:lpstr>Office-tema</vt:lpstr>
      <vt:lpstr>Anteckningar för Sysavs lektionsmaterial</vt:lpstr>
      <vt:lpstr>Materialåtervinning</vt:lpstr>
      <vt:lpstr>Vad är materialåtervinning?</vt:lpstr>
      <vt:lpstr>Materialåtervinning är att göra nya saker av gammalt material. </vt:lpstr>
      <vt:lpstr>  När vi materialåtervinner minskar vi mängden nytt material, energianvändning och växthusgasutsläpp. </vt:lpstr>
      <vt:lpstr>PowerPoint-presentation</vt:lpstr>
      <vt:lpstr>PowerPoint-presentation</vt:lpstr>
      <vt:lpstr>Producentansvar</vt:lpstr>
      <vt:lpstr>PowerPoint-presentation</vt:lpstr>
      <vt:lpstr>PowerPoint-presentation</vt:lpstr>
      <vt:lpstr>PowerPoint-presentation</vt:lpstr>
      <vt:lpstr>Biologisk återvinning</vt:lpstr>
      <vt:lpstr>Kompostering är en form av biologisk återvinning.</vt:lpstr>
      <vt:lpstr>Matavfall</vt:lpstr>
      <vt:lpstr>PowerPoint-presentation</vt:lpstr>
      <vt:lpstr>PowerPoint-presentation</vt:lpstr>
      <vt:lpstr>PowerPoint-presentation</vt:lpstr>
      <vt:lpstr>PowerPoint-presentation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Amanda Björk</dc:creator>
  <cp:lastModifiedBy>Minna Borgkvist</cp:lastModifiedBy>
  <cp:revision>741</cp:revision>
  <dcterms:created xsi:type="dcterms:W3CDTF">2018-12-05T15:31:01Z</dcterms:created>
  <dcterms:modified xsi:type="dcterms:W3CDTF">2023-10-24T13:37:43Z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NITECH_BusinessArea">
    <vt:lpwstr>2;#Kommunikation|39d2bd8b-2994-459b-a806-52d170f908bb</vt:lpwstr>
  </property>
  <property fmtid="{D5CDD505-2E9C-101B-9397-08002B2CF9AE}" pid="3" name="ContentTypeId">
    <vt:lpwstr>0x010100E4BF254003CB76449138D01C59919C08</vt:lpwstr>
  </property>
  <property fmtid="{D5CDD505-2E9C-101B-9397-08002B2CF9AE}" pid="4" name="INITECH_VS_DocumentType">
    <vt:lpwstr/>
  </property>
  <property fmtid="{D5CDD505-2E9C-101B-9397-08002B2CF9AE}" pid="5" name="MediaServiceImageTags">
    <vt:lpwstr/>
  </property>
  <property fmtid="{D5CDD505-2E9C-101B-9397-08002B2CF9AE}" pid="6" name="INITECH_CrossProcess">
    <vt:lpwstr/>
  </property>
  <property fmtid="{D5CDD505-2E9C-101B-9397-08002B2CF9AE}" pid="7" name="INITECH_ProjectProcess">
    <vt:lpwstr/>
  </property>
</Properties>
</file>